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0"/>
  </p:notesMasterIdLst>
  <p:sldIdLst>
    <p:sldId id="256" r:id="rId2"/>
    <p:sldId id="315" r:id="rId3"/>
    <p:sldId id="435" r:id="rId4"/>
    <p:sldId id="436" r:id="rId5"/>
    <p:sldId id="311" r:id="rId6"/>
    <p:sldId id="319" r:id="rId7"/>
    <p:sldId id="449" r:id="rId8"/>
    <p:sldId id="276" r:id="rId9"/>
    <p:sldId id="427" r:id="rId10"/>
    <p:sldId id="322" r:id="rId11"/>
    <p:sldId id="265" r:id="rId12"/>
    <p:sldId id="448" r:id="rId13"/>
    <p:sldId id="375" r:id="rId14"/>
    <p:sldId id="452" r:id="rId15"/>
    <p:sldId id="304" r:id="rId16"/>
    <p:sldId id="439" r:id="rId17"/>
    <p:sldId id="308" r:id="rId18"/>
    <p:sldId id="303" r:id="rId19"/>
    <p:sldId id="323" r:id="rId20"/>
    <p:sldId id="297" r:id="rId21"/>
    <p:sldId id="282" r:id="rId22"/>
    <p:sldId id="289" r:id="rId23"/>
    <p:sldId id="324" r:id="rId24"/>
    <p:sldId id="440" r:id="rId25"/>
    <p:sldId id="441" r:id="rId26"/>
    <p:sldId id="442" r:id="rId27"/>
    <p:sldId id="313" r:id="rId28"/>
    <p:sldId id="305" r:id="rId29"/>
    <p:sldId id="267" r:id="rId30"/>
    <p:sldId id="268" r:id="rId31"/>
    <p:sldId id="269" r:id="rId32"/>
    <p:sldId id="306" r:id="rId33"/>
    <p:sldId id="307" r:id="rId34"/>
    <p:sldId id="325" r:id="rId35"/>
    <p:sldId id="453" r:id="rId36"/>
    <p:sldId id="309" r:id="rId37"/>
    <p:sldId id="277" r:id="rId38"/>
    <p:sldId id="27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4660"/>
  </p:normalViewPr>
  <p:slideViewPr>
    <p:cSldViewPr snapToGrid="0">
      <p:cViewPr varScale="1">
        <p:scale>
          <a:sx n="49" d="100"/>
          <a:sy n="49" d="100"/>
        </p:scale>
        <p:origin x="595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7BC23-7778-4467-B1A5-B1A36039389F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D949FB-CB8D-499C-8997-6CBD2B59044A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….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C8520-5A6B-4A00-848B-59BBC2641B4C}" type="parTrans" cxnId="{FE687D95-5C43-418C-86A4-07078A03BCAA}">
      <dgm:prSet/>
      <dgm:spPr/>
      <dgm:t>
        <a:bodyPr/>
        <a:lstStyle/>
        <a:p>
          <a:endParaRPr lang="en-US"/>
        </a:p>
      </dgm:t>
    </dgm:pt>
    <dgm:pt modelId="{5D0E3EEA-C5A5-4733-9476-56AA859ED06F}" type="sibTrans" cxnId="{FE687D95-5C43-418C-86A4-07078A03BCAA}">
      <dgm:prSet/>
      <dgm:spPr/>
      <dgm:t>
        <a:bodyPr/>
        <a:lstStyle/>
        <a:p>
          <a:endParaRPr lang="en-US"/>
        </a:p>
      </dgm:t>
    </dgm:pt>
    <dgm:pt modelId="{5B76911A-C0BB-419C-A354-76F3EC6ACE35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ước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mơ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7C10C3-717B-4734-BC34-2958A8E98032}" type="parTrans" cxnId="{081D617F-13B1-40DA-B739-A3BD0BB06C27}">
      <dgm:prSet/>
      <dgm:spPr/>
      <dgm:t>
        <a:bodyPr/>
        <a:lstStyle/>
        <a:p>
          <a:endParaRPr lang="en-US"/>
        </a:p>
      </dgm:t>
    </dgm:pt>
    <dgm:pt modelId="{1A120AC9-4298-40EC-8A7A-A88B3AFBAA49}" type="sibTrans" cxnId="{081D617F-13B1-40DA-B739-A3BD0BB06C27}">
      <dgm:prSet/>
      <dgm:spPr/>
      <dgm:t>
        <a:bodyPr/>
        <a:lstStyle/>
        <a:p>
          <a:endParaRPr lang="en-US"/>
        </a:p>
      </dgm:t>
    </dgm:pt>
    <dgm:pt modelId="{CB99DA1E-47B2-49B2-BAEE-8D58D289543F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b="1" dirty="0"/>
            <a:t>.</a:t>
          </a:r>
          <a:endParaRPr lang="en-US" dirty="0"/>
        </a:p>
      </dgm:t>
    </dgm:pt>
    <dgm:pt modelId="{D641D740-AAE7-4A44-B2B1-F2D5BBBEF396}" type="parTrans" cxnId="{1F5596D4-17A0-41A1-82FB-D19397DB6150}">
      <dgm:prSet/>
      <dgm:spPr/>
      <dgm:t>
        <a:bodyPr/>
        <a:lstStyle/>
        <a:p>
          <a:endParaRPr lang="en-US"/>
        </a:p>
      </dgm:t>
    </dgm:pt>
    <dgm:pt modelId="{51320614-3F5B-47A9-9B67-23C1443C56B0}" type="sibTrans" cxnId="{1F5596D4-17A0-41A1-82FB-D19397DB6150}">
      <dgm:prSet/>
      <dgm:spPr/>
      <dgm:t>
        <a:bodyPr/>
        <a:lstStyle/>
        <a:p>
          <a:endParaRPr lang="en-US"/>
        </a:p>
      </dgm:t>
    </dgm:pt>
    <dgm:pt modelId="{75A9E400-E98D-4182-8EC4-40BFD24056AF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69C18-36C8-434D-BF39-C7456DE6F767}" type="parTrans" cxnId="{F5B1A03F-7C8D-4CA4-806D-CE411241EF73}">
      <dgm:prSet/>
      <dgm:spPr/>
      <dgm:t>
        <a:bodyPr/>
        <a:lstStyle/>
        <a:p>
          <a:endParaRPr lang="en-US"/>
        </a:p>
      </dgm:t>
    </dgm:pt>
    <dgm:pt modelId="{CFF23A36-E46E-4721-A039-D2357D3546C3}" type="sibTrans" cxnId="{F5B1A03F-7C8D-4CA4-806D-CE411241EF73}">
      <dgm:prSet/>
      <dgm:spPr/>
      <dgm:t>
        <a:bodyPr/>
        <a:lstStyle/>
        <a:p>
          <a:endParaRPr lang="en-US"/>
        </a:p>
      </dgm:t>
    </dgm:pt>
    <dgm:pt modelId="{A72B4C01-FC4D-4357-ABFE-EB5750964920}" type="pres">
      <dgm:prSet presAssocID="{F5B7BC23-7778-4467-B1A5-B1A36039389F}" presName="linear" presStyleCnt="0">
        <dgm:presLayoutVars>
          <dgm:animLvl val="lvl"/>
          <dgm:resizeHandles val="exact"/>
        </dgm:presLayoutVars>
      </dgm:prSet>
      <dgm:spPr/>
    </dgm:pt>
    <dgm:pt modelId="{2E193A8C-1EAB-495C-9C25-E7400AAE157D}" type="pres">
      <dgm:prSet presAssocID="{9AD949FB-CB8D-499C-8997-6CBD2B59044A}" presName="parentText" presStyleLbl="node1" presStyleIdx="0" presStyleCnt="4" custLinFactNeighborY="-18190">
        <dgm:presLayoutVars>
          <dgm:chMax val="0"/>
          <dgm:bulletEnabled val="1"/>
        </dgm:presLayoutVars>
      </dgm:prSet>
      <dgm:spPr/>
    </dgm:pt>
    <dgm:pt modelId="{8E865304-E65C-4867-8A10-ECA5F6C12AFD}" type="pres">
      <dgm:prSet presAssocID="{5D0E3EEA-C5A5-4733-9476-56AA859ED06F}" presName="spacer" presStyleCnt="0"/>
      <dgm:spPr/>
    </dgm:pt>
    <dgm:pt modelId="{744E08FE-E62F-4860-A993-3D506A89B7B9}" type="pres">
      <dgm:prSet presAssocID="{5B76911A-C0BB-419C-A354-76F3EC6ACE3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888F18-6146-4985-8861-9B86208BA466}" type="pres">
      <dgm:prSet presAssocID="{1A120AC9-4298-40EC-8A7A-A88B3AFBAA49}" presName="spacer" presStyleCnt="0"/>
      <dgm:spPr/>
    </dgm:pt>
    <dgm:pt modelId="{C896573B-8295-416C-8FC1-2C52BAFF92A3}" type="pres">
      <dgm:prSet presAssocID="{CB99DA1E-47B2-49B2-BAEE-8D58D28954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9E7EB69-CF37-4DAF-B184-F7BB627D5AD5}" type="pres">
      <dgm:prSet presAssocID="{51320614-3F5B-47A9-9B67-23C1443C56B0}" presName="spacer" presStyleCnt="0"/>
      <dgm:spPr/>
    </dgm:pt>
    <dgm:pt modelId="{FC73D9E0-F056-442E-A704-799912F9EB41}" type="pres">
      <dgm:prSet presAssocID="{75A9E400-E98D-4182-8EC4-40BFD24056AF}" presName="parentText" presStyleLbl="node1" presStyleIdx="3" presStyleCnt="4" custLinFactY="5070" custLinFactNeighborY="100000">
        <dgm:presLayoutVars>
          <dgm:chMax val="0"/>
          <dgm:bulletEnabled val="1"/>
        </dgm:presLayoutVars>
      </dgm:prSet>
      <dgm:spPr/>
    </dgm:pt>
  </dgm:ptLst>
  <dgm:cxnLst>
    <dgm:cxn modelId="{F5B1A03F-7C8D-4CA4-806D-CE411241EF73}" srcId="{F5B7BC23-7778-4467-B1A5-B1A36039389F}" destId="{75A9E400-E98D-4182-8EC4-40BFD24056AF}" srcOrd="3" destOrd="0" parTransId="{79169C18-36C8-434D-BF39-C7456DE6F767}" sibTransId="{CFF23A36-E46E-4721-A039-D2357D3546C3}"/>
    <dgm:cxn modelId="{64D7B348-F4BD-4829-B46E-2A8EBD60A4EA}" type="presOf" srcId="{F5B7BC23-7778-4467-B1A5-B1A36039389F}" destId="{A72B4C01-FC4D-4357-ABFE-EB5750964920}" srcOrd="0" destOrd="0" presId="urn:microsoft.com/office/officeart/2005/8/layout/vList2"/>
    <dgm:cxn modelId="{F85C0575-B004-4174-AFF2-E25B7C3BD585}" type="presOf" srcId="{9AD949FB-CB8D-499C-8997-6CBD2B59044A}" destId="{2E193A8C-1EAB-495C-9C25-E7400AAE157D}" srcOrd="0" destOrd="0" presId="urn:microsoft.com/office/officeart/2005/8/layout/vList2"/>
    <dgm:cxn modelId="{081D617F-13B1-40DA-B739-A3BD0BB06C27}" srcId="{F5B7BC23-7778-4467-B1A5-B1A36039389F}" destId="{5B76911A-C0BB-419C-A354-76F3EC6ACE35}" srcOrd="1" destOrd="0" parTransId="{9C7C10C3-717B-4734-BC34-2958A8E98032}" sibTransId="{1A120AC9-4298-40EC-8A7A-A88B3AFBAA49}"/>
    <dgm:cxn modelId="{539F7285-027E-4D54-B06F-1616651669F8}" type="presOf" srcId="{75A9E400-E98D-4182-8EC4-40BFD24056AF}" destId="{FC73D9E0-F056-442E-A704-799912F9EB41}" srcOrd="0" destOrd="0" presId="urn:microsoft.com/office/officeart/2005/8/layout/vList2"/>
    <dgm:cxn modelId="{FE687D95-5C43-418C-86A4-07078A03BCAA}" srcId="{F5B7BC23-7778-4467-B1A5-B1A36039389F}" destId="{9AD949FB-CB8D-499C-8997-6CBD2B59044A}" srcOrd="0" destOrd="0" parTransId="{CCAC8520-5A6B-4A00-848B-59BBC2641B4C}" sibTransId="{5D0E3EEA-C5A5-4733-9476-56AA859ED06F}"/>
    <dgm:cxn modelId="{6D0E51C3-5DBC-4B88-8D9B-2BE7C27219DD}" type="presOf" srcId="{5B76911A-C0BB-419C-A354-76F3EC6ACE35}" destId="{744E08FE-E62F-4860-A993-3D506A89B7B9}" srcOrd="0" destOrd="0" presId="urn:microsoft.com/office/officeart/2005/8/layout/vList2"/>
    <dgm:cxn modelId="{1F5596D4-17A0-41A1-82FB-D19397DB6150}" srcId="{F5B7BC23-7778-4467-B1A5-B1A36039389F}" destId="{CB99DA1E-47B2-49B2-BAEE-8D58D289543F}" srcOrd="2" destOrd="0" parTransId="{D641D740-AAE7-4A44-B2B1-F2D5BBBEF396}" sibTransId="{51320614-3F5B-47A9-9B67-23C1443C56B0}"/>
    <dgm:cxn modelId="{F76B0EDF-8534-44AD-B33A-D8345BDB5034}" type="presOf" srcId="{CB99DA1E-47B2-49B2-BAEE-8D58D289543F}" destId="{C896573B-8295-416C-8FC1-2C52BAFF92A3}" srcOrd="0" destOrd="0" presId="urn:microsoft.com/office/officeart/2005/8/layout/vList2"/>
    <dgm:cxn modelId="{C983678A-A156-4885-A889-A7502184BCCF}" type="presParOf" srcId="{A72B4C01-FC4D-4357-ABFE-EB5750964920}" destId="{2E193A8C-1EAB-495C-9C25-E7400AAE157D}" srcOrd="0" destOrd="0" presId="urn:microsoft.com/office/officeart/2005/8/layout/vList2"/>
    <dgm:cxn modelId="{0CC4C91D-9309-4B1B-AFAE-3813CCAF3EF6}" type="presParOf" srcId="{A72B4C01-FC4D-4357-ABFE-EB5750964920}" destId="{8E865304-E65C-4867-8A10-ECA5F6C12AFD}" srcOrd="1" destOrd="0" presId="urn:microsoft.com/office/officeart/2005/8/layout/vList2"/>
    <dgm:cxn modelId="{9F4E0F25-B6AD-41B9-B128-ADA2335774B7}" type="presParOf" srcId="{A72B4C01-FC4D-4357-ABFE-EB5750964920}" destId="{744E08FE-E62F-4860-A993-3D506A89B7B9}" srcOrd="2" destOrd="0" presId="urn:microsoft.com/office/officeart/2005/8/layout/vList2"/>
    <dgm:cxn modelId="{56E64CAE-15EF-4970-B9D9-7E2A010D0E41}" type="presParOf" srcId="{A72B4C01-FC4D-4357-ABFE-EB5750964920}" destId="{8E888F18-6146-4985-8861-9B86208BA466}" srcOrd="3" destOrd="0" presId="urn:microsoft.com/office/officeart/2005/8/layout/vList2"/>
    <dgm:cxn modelId="{D2A71773-7239-4FB3-9D32-FCDA1CA4BFB2}" type="presParOf" srcId="{A72B4C01-FC4D-4357-ABFE-EB5750964920}" destId="{C896573B-8295-416C-8FC1-2C52BAFF92A3}" srcOrd="4" destOrd="0" presId="urn:microsoft.com/office/officeart/2005/8/layout/vList2"/>
    <dgm:cxn modelId="{C3AB249F-73A6-4B09-B774-09B0604AEF07}" type="presParOf" srcId="{A72B4C01-FC4D-4357-ABFE-EB5750964920}" destId="{69E7EB69-CF37-4DAF-B184-F7BB627D5AD5}" srcOrd="5" destOrd="0" presId="urn:microsoft.com/office/officeart/2005/8/layout/vList2"/>
    <dgm:cxn modelId="{9A0538E9-FBC7-4AE0-AF53-0CEB0387FA14}" type="presParOf" srcId="{A72B4C01-FC4D-4357-ABFE-EB5750964920}" destId="{FC73D9E0-F056-442E-A704-799912F9EB4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B7BC23-7778-4467-B1A5-B1A36039389F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D949FB-CB8D-499C-8997-6CBD2B59044A}">
      <dgm:prSet/>
      <dgm:spPr/>
      <dgm:t>
        <a:bodyPr/>
        <a:lstStyle/>
        <a:p>
          <a:pPr rtl="0"/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LUYỆN ĐỌC</a:t>
          </a:r>
          <a:endParaRPr lang="en-US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C8520-5A6B-4A00-848B-59BBC2641B4C}" type="parTrans" cxnId="{FE687D95-5C43-418C-86A4-07078A03BCAA}">
      <dgm:prSet/>
      <dgm:spPr/>
      <dgm:t>
        <a:bodyPr/>
        <a:lstStyle/>
        <a:p>
          <a:endParaRPr lang="en-US"/>
        </a:p>
      </dgm:t>
    </dgm:pt>
    <dgm:pt modelId="{5D0E3EEA-C5A5-4733-9476-56AA859ED06F}" type="sibTrans" cxnId="{FE687D95-5C43-418C-86A4-07078A03BCAA}">
      <dgm:prSet/>
      <dgm:spPr/>
      <dgm:t>
        <a:bodyPr/>
        <a:lstStyle/>
        <a:p>
          <a:endParaRPr lang="en-US"/>
        </a:p>
      </dgm:t>
    </dgm:pt>
    <dgm:pt modelId="{5B76911A-C0BB-419C-A354-76F3EC6ACE35}">
      <dgm:prSet/>
      <dgm:spPr/>
      <dgm:t>
        <a:bodyPr/>
        <a:lstStyle/>
        <a:p>
          <a:pPr rtl="0"/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 HIỂU BÀI</a:t>
          </a:r>
          <a:endParaRPr lang="en-US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7C10C3-717B-4734-BC34-2958A8E98032}" type="parTrans" cxnId="{081D617F-13B1-40DA-B739-A3BD0BB06C27}">
      <dgm:prSet/>
      <dgm:spPr/>
      <dgm:t>
        <a:bodyPr/>
        <a:lstStyle/>
        <a:p>
          <a:endParaRPr lang="en-US"/>
        </a:p>
      </dgm:t>
    </dgm:pt>
    <dgm:pt modelId="{1A120AC9-4298-40EC-8A7A-A88B3AFBAA49}" type="sibTrans" cxnId="{081D617F-13B1-40DA-B739-A3BD0BB06C27}">
      <dgm:prSet/>
      <dgm:spPr/>
      <dgm:t>
        <a:bodyPr/>
        <a:lstStyle/>
        <a:p>
          <a:endParaRPr lang="en-US"/>
        </a:p>
      </dgm:t>
    </dgm:pt>
    <dgm:pt modelId="{CB99DA1E-47B2-49B2-BAEE-8D58D289543F}">
      <dgm:prSet/>
      <dgm:spPr/>
      <dgm:t>
        <a:bodyPr/>
        <a:lstStyle/>
        <a:p>
          <a:pPr rtl="0"/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 THUỘC LÒNG</a:t>
          </a:r>
        </a:p>
      </dgm:t>
    </dgm:pt>
    <dgm:pt modelId="{D641D740-AAE7-4A44-B2B1-F2D5BBBEF396}" type="parTrans" cxnId="{1F5596D4-17A0-41A1-82FB-D19397DB6150}">
      <dgm:prSet/>
      <dgm:spPr/>
      <dgm:t>
        <a:bodyPr/>
        <a:lstStyle/>
        <a:p>
          <a:endParaRPr lang="en-US"/>
        </a:p>
      </dgm:t>
    </dgm:pt>
    <dgm:pt modelId="{51320614-3F5B-47A9-9B67-23C1443C56B0}" type="sibTrans" cxnId="{1F5596D4-17A0-41A1-82FB-D19397DB6150}">
      <dgm:prSet/>
      <dgm:spPr/>
      <dgm:t>
        <a:bodyPr/>
        <a:lstStyle/>
        <a:p>
          <a:endParaRPr lang="en-US"/>
        </a:p>
      </dgm:t>
    </dgm:pt>
    <dgm:pt modelId="{A72B4C01-FC4D-4357-ABFE-EB5750964920}" type="pres">
      <dgm:prSet presAssocID="{F5B7BC23-7778-4467-B1A5-B1A36039389F}" presName="linear" presStyleCnt="0">
        <dgm:presLayoutVars>
          <dgm:animLvl val="lvl"/>
          <dgm:resizeHandles val="exact"/>
        </dgm:presLayoutVars>
      </dgm:prSet>
      <dgm:spPr/>
    </dgm:pt>
    <dgm:pt modelId="{2E193A8C-1EAB-495C-9C25-E7400AAE157D}" type="pres">
      <dgm:prSet presAssocID="{9AD949FB-CB8D-499C-8997-6CBD2B59044A}" presName="parentText" presStyleLbl="node1" presStyleIdx="0" presStyleCnt="3" custLinFactNeighborY="-18190">
        <dgm:presLayoutVars>
          <dgm:chMax val="0"/>
          <dgm:bulletEnabled val="1"/>
        </dgm:presLayoutVars>
      </dgm:prSet>
      <dgm:spPr/>
    </dgm:pt>
    <dgm:pt modelId="{8E865304-E65C-4867-8A10-ECA5F6C12AFD}" type="pres">
      <dgm:prSet presAssocID="{5D0E3EEA-C5A5-4733-9476-56AA859ED06F}" presName="spacer" presStyleCnt="0"/>
      <dgm:spPr/>
    </dgm:pt>
    <dgm:pt modelId="{744E08FE-E62F-4860-A993-3D506A89B7B9}" type="pres">
      <dgm:prSet presAssocID="{5B76911A-C0BB-419C-A354-76F3EC6ACE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888F18-6146-4985-8861-9B86208BA466}" type="pres">
      <dgm:prSet presAssocID="{1A120AC9-4298-40EC-8A7A-A88B3AFBAA49}" presName="spacer" presStyleCnt="0"/>
      <dgm:spPr/>
    </dgm:pt>
    <dgm:pt modelId="{C896573B-8295-416C-8FC1-2C52BAFF92A3}" type="pres">
      <dgm:prSet presAssocID="{CB99DA1E-47B2-49B2-BAEE-8D58D289543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4D7B348-F4BD-4829-B46E-2A8EBD60A4EA}" type="presOf" srcId="{F5B7BC23-7778-4467-B1A5-B1A36039389F}" destId="{A72B4C01-FC4D-4357-ABFE-EB5750964920}" srcOrd="0" destOrd="0" presId="urn:microsoft.com/office/officeart/2005/8/layout/vList2"/>
    <dgm:cxn modelId="{F85C0575-B004-4174-AFF2-E25B7C3BD585}" type="presOf" srcId="{9AD949FB-CB8D-499C-8997-6CBD2B59044A}" destId="{2E193A8C-1EAB-495C-9C25-E7400AAE157D}" srcOrd="0" destOrd="0" presId="urn:microsoft.com/office/officeart/2005/8/layout/vList2"/>
    <dgm:cxn modelId="{081D617F-13B1-40DA-B739-A3BD0BB06C27}" srcId="{F5B7BC23-7778-4467-B1A5-B1A36039389F}" destId="{5B76911A-C0BB-419C-A354-76F3EC6ACE35}" srcOrd="1" destOrd="0" parTransId="{9C7C10C3-717B-4734-BC34-2958A8E98032}" sibTransId="{1A120AC9-4298-40EC-8A7A-A88B3AFBAA49}"/>
    <dgm:cxn modelId="{FE687D95-5C43-418C-86A4-07078A03BCAA}" srcId="{F5B7BC23-7778-4467-B1A5-B1A36039389F}" destId="{9AD949FB-CB8D-499C-8997-6CBD2B59044A}" srcOrd="0" destOrd="0" parTransId="{CCAC8520-5A6B-4A00-848B-59BBC2641B4C}" sibTransId="{5D0E3EEA-C5A5-4733-9476-56AA859ED06F}"/>
    <dgm:cxn modelId="{6D0E51C3-5DBC-4B88-8D9B-2BE7C27219DD}" type="presOf" srcId="{5B76911A-C0BB-419C-A354-76F3EC6ACE35}" destId="{744E08FE-E62F-4860-A993-3D506A89B7B9}" srcOrd="0" destOrd="0" presId="urn:microsoft.com/office/officeart/2005/8/layout/vList2"/>
    <dgm:cxn modelId="{1F5596D4-17A0-41A1-82FB-D19397DB6150}" srcId="{F5B7BC23-7778-4467-B1A5-B1A36039389F}" destId="{CB99DA1E-47B2-49B2-BAEE-8D58D289543F}" srcOrd="2" destOrd="0" parTransId="{D641D740-AAE7-4A44-B2B1-F2D5BBBEF396}" sibTransId="{51320614-3F5B-47A9-9B67-23C1443C56B0}"/>
    <dgm:cxn modelId="{F76B0EDF-8534-44AD-B33A-D8345BDB5034}" type="presOf" srcId="{CB99DA1E-47B2-49B2-BAEE-8D58D289543F}" destId="{C896573B-8295-416C-8FC1-2C52BAFF92A3}" srcOrd="0" destOrd="0" presId="urn:microsoft.com/office/officeart/2005/8/layout/vList2"/>
    <dgm:cxn modelId="{C983678A-A156-4885-A889-A7502184BCCF}" type="presParOf" srcId="{A72B4C01-FC4D-4357-ABFE-EB5750964920}" destId="{2E193A8C-1EAB-495C-9C25-E7400AAE157D}" srcOrd="0" destOrd="0" presId="urn:microsoft.com/office/officeart/2005/8/layout/vList2"/>
    <dgm:cxn modelId="{0CC4C91D-9309-4B1B-AFAE-3813CCAF3EF6}" type="presParOf" srcId="{A72B4C01-FC4D-4357-ABFE-EB5750964920}" destId="{8E865304-E65C-4867-8A10-ECA5F6C12AFD}" srcOrd="1" destOrd="0" presId="urn:microsoft.com/office/officeart/2005/8/layout/vList2"/>
    <dgm:cxn modelId="{9F4E0F25-B6AD-41B9-B128-ADA2335774B7}" type="presParOf" srcId="{A72B4C01-FC4D-4357-ABFE-EB5750964920}" destId="{744E08FE-E62F-4860-A993-3D506A89B7B9}" srcOrd="2" destOrd="0" presId="urn:microsoft.com/office/officeart/2005/8/layout/vList2"/>
    <dgm:cxn modelId="{56E64CAE-15EF-4970-B9D9-7E2A010D0E41}" type="presParOf" srcId="{A72B4C01-FC4D-4357-ABFE-EB5750964920}" destId="{8E888F18-6146-4985-8861-9B86208BA466}" srcOrd="3" destOrd="0" presId="urn:microsoft.com/office/officeart/2005/8/layout/vList2"/>
    <dgm:cxn modelId="{D2A71773-7239-4FB3-9D32-FCDA1CA4BFB2}" type="presParOf" srcId="{A72B4C01-FC4D-4357-ABFE-EB5750964920}" destId="{C896573B-8295-416C-8FC1-2C52BAFF92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93A8C-1EAB-495C-9C25-E7400AAE157D}">
      <dsp:nvSpPr>
        <dsp:cNvPr id="0" name=""/>
        <dsp:cNvSpPr/>
      </dsp:nvSpPr>
      <dsp:spPr>
        <a:xfrm>
          <a:off x="0" y="0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thắm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2" y="45942"/>
        <a:ext cx="8546790" cy="849234"/>
      </dsp:txXfrm>
    </dsp:sp>
    <dsp:sp modelId="{744E08FE-E62F-4860-A993-3D506A89B7B9}">
      <dsp:nvSpPr>
        <dsp:cNvPr id="0" name=""/>
        <dsp:cNvSpPr/>
      </dsp:nvSpPr>
      <dsp:spPr>
        <a:xfrm>
          <a:off x="0" y="1060121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60472"/>
                <a:satOff val="3389"/>
                <a:lumOff val="90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ước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mơ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en-US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2" y="1106063"/>
        <a:ext cx="8546790" cy="849234"/>
      </dsp:txXfrm>
    </dsp:sp>
    <dsp:sp modelId="{C896573B-8295-416C-8FC1-2C52BAFF92A3}">
      <dsp:nvSpPr>
        <dsp:cNvPr id="0" name=""/>
        <dsp:cNvSpPr/>
      </dsp:nvSpPr>
      <dsp:spPr>
        <a:xfrm>
          <a:off x="0" y="2113559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20943"/>
                <a:satOff val="6777"/>
                <a:lumOff val="180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900" b="1" kern="1200" dirty="0"/>
            <a:t>.</a:t>
          </a:r>
          <a:endParaRPr lang="en-US" sz="3900" kern="1200" dirty="0"/>
        </a:p>
      </dsp:txBody>
      <dsp:txXfrm>
        <a:off x="45942" y="2159501"/>
        <a:ext cx="8546790" cy="849234"/>
      </dsp:txXfrm>
    </dsp:sp>
    <dsp:sp modelId="{FC73D9E0-F056-442E-A704-799912F9EB41}">
      <dsp:nvSpPr>
        <dsp:cNvPr id="0" name=""/>
        <dsp:cNvSpPr/>
      </dsp:nvSpPr>
      <dsp:spPr>
        <a:xfrm>
          <a:off x="0" y="3173681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2" y="3219623"/>
        <a:ext cx="8546790" cy="849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93A8C-1EAB-495C-9C25-E7400AAE157D}">
      <dsp:nvSpPr>
        <dsp:cNvPr id="0" name=""/>
        <dsp:cNvSpPr/>
      </dsp:nvSpPr>
      <dsp:spPr>
        <a:xfrm>
          <a:off x="0" y="0"/>
          <a:ext cx="8638674" cy="12636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LUYỆN ĐỌC</a:t>
          </a:r>
          <a:endParaRPr lang="en-US" sz="5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684" y="61684"/>
        <a:ext cx="8515306" cy="1140232"/>
      </dsp:txXfrm>
    </dsp:sp>
    <dsp:sp modelId="{744E08FE-E62F-4860-A993-3D506A89B7B9}">
      <dsp:nvSpPr>
        <dsp:cNvPr id="0" name=""/>
        <dsp:cNvSpPr/>
      </dsp:nvSpPr>
      <dsp:spPr>
        <a:xfrm>
          <a:off x="0" y="1425599"/>
          <a:ext cx="8638674" cy="12636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 HIỂU BÀI</a:t>
          </a:r>
          <a:endParaRPr lang="en-US" sz="5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684" y="1487283"/>
        <a:ext cx="8515306" cy="1140232"/>
      </dsp:txXfrm>
    </dsp:sp>
    <dsp:sp modelId="{C896573B-8295-416C-8FC1-2C52BAFF92A3}">
      <dsp:nvSpPr>
        <dsp:cNvPr id="0" name=""/>
        <dsp:cNvSpPr/>
      </dsp:nvSpPr>
      <dsp:spPr>
        <a:xfrm>
          <a:off x="0" y="2844720"/>
          <a:ext cx="8638674" cy="12636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 THUỘC LÒNG</a:t>
          </a:r>
        </a:p>
      </dsp:txBody>
      <dsp:txXfrm>
        <a:off x="61684" y="2906404"/>
        <a:ext cx="8515306" cy="1140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721F04-3902-4F30-BF2D-4C057C4248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7515E-D0DF-438A-92E0-CA9DA8A912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DF2C863-6033-4E91-9A52-69F63885FEA4}" type="datetimeFigureOut">
              <a:rPr lang="vi-VN"/>
              <a:pPr>
                <a:defRPr/>
              </a:pPr>
              <a:t>03/11/2021</a:t>
            </a:fld>
            <a:endParaRPr lang="vi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A6B579-BE09-426D-8DB3-79DE4CA8E5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F06192A-9C1A-448D-8483-8BEAB6811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29D87-B3F4-4C5B-B182-88853A0BDA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CFA39-BC3E-435D-B010-F7D299583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768CF8-1DF4-45DC-9047-9BF20006D522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Vẽ quê hương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8CF8-1DF4-45DC-9047-9BF20006D522}" type="slidenum">
              <a:rPr lang="vi-VN" altLang="en-US" smtClean="0"/>
              <a:pPr/>
              <a:t>1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5757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hỗ dành sẵn cho Hình ảnh của Bản chiếu 1">
            <a:extLst>
              <a:ext uri="{FF2B5EF4-FFF2-40B4-BE49-F238E27FC236}">
                <a16:creationId xmlns:a16="http://schemas.microsoft.com/office/drawing/2014/main" id="{3C5F8899-64B6-47C2-B2C9-AE6F0BF0A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Chỗ dành sẵn cho Ghi chú 2">
            <a:extLst>
              <a:ext uri="{FF2B5EF4-FFF2-40B4-BE49-F238E27FC236}">
                <a16:creationId xmlns:a16="http://schemas.microsoft.com/office/drawing/2014/main" id="{5730DEE7-F4C4-4CCC-AB48-0C9BA7288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7172" name="Chỗ dành sẵn cho Số hiệu Bản chiếu 3">
            <a:extLst>
              <a:ext uri="{FF2B5EF4-FFF2-40B4-BE49-F238E27FC236}">
                <a16:creationId xmlns:a16="http://schemas.microsoft.com/office/drawing/2014/main" id="{DECCD30A-7595-428E-9425-F708F1347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97920E-06F3-4D23-A10B-2D5C74A99661}" type="slidenum">
              <a:rPr lang="en-US" altLang="vi-VN"/>
              <a:pPr/>
              <a:t>9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113C96AC-21D0-4006-A05D-982EE9DA94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9D01F950-2918-4D84-B012-FF361EF6B7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7338F17-D789-4E62-B43A-97F618AF7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6B60B81F-0B00-421E-A409-7121121CD994}" type="slidenum">
              <a:rPr lang="vi-VN" altLang="en-US"/>
              <a:pPr/>
              <a:t>27</a:t>
            </a:fld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074FD-0B70-4AD9-BB7F-C1E32969C1ED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40FCE-99D6-4F00-ADA7-D901E44AC738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4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406FA-4A65-4EB3-B0F1-815C766E2E10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BE8C-04CA-4EEC-8E74-A293D4066B1E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1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9FCFE-540D-4566-AFFF-CECFBF94290D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C897-8F3C-4A11-A893-869DC16A15EA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91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931618-3D98-40FE-A99D-D18D1C39C6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66F4A-F78B-4728-A6C4-A3B2EA7F6286}" type="datetime1">
              <a:rPr lang="en-US" altLang="zh-CN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93E81AF-CA75-4E90-BDEF-9A808D526E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276B0E-32C3-40C8-AB32-A5344541A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D99B3-548B-4898-82AE-66A71596885A}" type="slidenum">
              <a:rPr lang="vi-VN" altLang="zh-CN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6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096B8D-C837-49A2-90D1-8AAB1B75793D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6725-CEF5-4F5A-BCFB-09304A9DE9A7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4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ECC2DF-5421-419D-B9DC-50A9D7BD5A64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E8F13-2606-4509-8D85-C675283AEB05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4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DBB5-05F3-4D59-8500-3685ED40F495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4A18-3CDE-40CC-871B-5E6AD67B1477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F57A31-FD3D-4B30-91A4-F89151385A2B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C094-583D-4B2C-8C5C-6132B5DF5A2D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42837-D894-4A36-A16D-6065FEB0E787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89B7-2635-4504-8B23-271F5CA409B9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5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EA400-D85B-4D54-9BDE-3F6C23C878E5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B856-792A-4D77-B6D7-3231FA8D89D3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7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36F60-DC7D-4669-A73A-2A15C28E7E41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6A44-23C9-4393-AB77-D2053257DF76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7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7893A1-9094-4035-9CB8-C6CD1DEE91B4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AFC19-E110-4C5F-9978-42C8B60F5930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8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45B668-41C0-40D3-B2AB-AA4D6864D567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F3063-7F72-4ABB-9E9F-F111CB937947}" type="slidenum">
              <a:rPr lang="vi-VN" altLang="zh-CN" smtClean="0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4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tu&#7847;n%2011%20t&#7853;p%20&#273;&#7885;c%20v&#7869;%20qu&#234;%20h&#432;&#417;ng.ppt#-1,5,PowerPoint Presentation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tu&#7847;n%2011%20t&#7853;p%20&#273;&#7885;c%20v&#7869;%20qu&#234;%20h&#432;&#417;ng.ppt#-1,5,PowerPoint Presentation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0.jpeg"/><Relationship Id="rId7" Type="http://schemas.openxmlformats.org/officeDocument/2006/relationships/slide" Target="slide2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upload.wikimedia.org/wikipedia/commons/2/21/Flag_of_Vietnam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3" Type="http://schemas.openxmlformats.org/officeDocument/2006/relationships/image" Target="../media/image8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42" Type="http://schemas.openxmlformats.org/officeDocument/2006/relationships/image" Target="../media/image85.png"/><Relationship Id="rId47" Type="http://schemas.openxmlformats.org/officeDocument/2006/relationships/image" Target="../media/image90.png"/><Relationship Id="rId50" Type="http://schemas.openxmlformats.org/officeDocument/2006/relationships/image" Target="../media/image9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46" Type="http://schemas.openxmlformats.org/officeDocument/2006/relationships/image" Target="../media/image89.png"/><Relationship Id="rId2" Type="http://schemas.openxmlformats.org/officeDocument/2006/relationships/image" Target="../media/image41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49" Type="http://schemas.openxmlformats.org/officeDocument/2006/relationships/image" Target="../media/image92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52" Type="http://schemas.openxmlformats.org/officeDocument/2006/relationships/image" Target="../media/image95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6.png"/><Relationship Id="rId48" Type="http://schemas.openxmlformats.org/officeDocument/2006/relationships/image" Target="../media/image91.png"/><Relationship Id="rId8" Type="http://schemas.openxmlformats.org/officeDocument/2006/relationships/image" Target="../media/image51.png"/><Relationship Id="rId51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tu&#7847;n%2011%20t&#7853;p%20&#273;&#7885;c%20v&#7869;%20qu&#234;%20h&#432;&#417;ng.ppt#-1,9,PowerPoint Presentation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tu&#7847;n%2011%20t&#7853;p%20&#273;&#7885;c%20v&#7869;%20qu&#234;%20h&#432;&#417;ng.ppt#-1,5,PowerPoint Presentation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tu&#7847;n%2011%20t&#7853;p%20&#273;&#7885;c%20v&#7869;%20qu&#234;%20h&#432;&#417;ng.ppt#-1,5,PowerPoint Presentation" TargetMode="Externa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DF1D568C-BC3F-45F1-9496-D24C39AD8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87238" cy="765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>
            <a:extLst>
              <a:ext uri="{FF2B5EF4-FFF2-40B4-BE49-F238E27FC236}">
                <a16:creationId xmlns:a16="http://schemas.microsoft.com/office/drawing/2014/main" id="{26B93F29-022D-4DCB-8F15-36F15803F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18" y="1382656"/>
            <a:ext cx="8899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ỦY BAN NHÂN DÂN QUẬN PHÚ NHUẬN </a:t>
            </a:r>
          </a:p>
          <a:p>
            <a:pPr algn="ctr" eaLnBrk="1" hangingPunct="1"/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 TIỂU HỌC NGUYỄN ĐÌNH CHÍNH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E9DEE36-BE36-B249-9DDF-B09D0E84E12A}"/>
              </a:ext>
            </a:extLst>
          </p:cNvPr>
          <p:cNvSpPr txBox="1"/>
          <p:nvPr/>
        </p:nvSpPr>
        <p:spPr>
          <a:xfrm>
            <a:off x="2764610" y="2827175"/>
            <a:ext cx="6392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738D2F-F165-3C45-B434-98A5767456B9}"/>
              </a:ext>
            </a:extLst>
          </p:cNvPr>
          <p:cNvSpPr txBox="1"/>
          <p:nvPr/>
        </p:nvSpPr>
        <p:spPr>
          <a:xfrm>
            <a:off x="2905882" y="3806763"/>
            <a:ext cx="6392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hlinkClick r:id="rId3" action="ppaction://hlinkpres?slideindex=5&amp;slidetitle=PowerPoint Presentation"/>
            <a:extLst>
              <a:ext uri="{FF2B5EF4-FFF2-40B4-BE49-F238E27FC236}">
                <a16:creationId xmlns:a16="http://schemas.microsoft.com/office/drawing/2014/main" id="{AEAF86AC-B6BC-4719-8680-E2242DDE00B8}"/>
              </a:ext>
            </a:extLst>
          </p:cNvPr>
          <p:cNvSpPr/>
          <p:nvPr/>
        </p:nvSpPr>
        <p:spPr>
          <a:xfrm>
            <a:off x="9626601" y="6359525"/>
            <a:ext cx="449263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1CC0EB22-96B1-44A1-A9EA-C0967E866E91}"/>
              </a:ext>
            </a:extLst>
          </p:cNvPr>
          <p:cNvSpPr/>
          <p:nvPr/>
        </p:nvSpPr>
        <p:spPr>
          <a:xfrm>
            <a:off x="626534" y="1134534"/>
            <a:ext cx="7289800" cy="4552393"/>
          </a:xfrm>
          <a:prstGeom prst="teardrop">
            <a:avLst/>
          </a:prstGeom>
          <a:blipFill rotWithShape="1">
            <a:blip r:embed="rId4">
              <a:duotone>
                <a:srgbClr val="D9B247">
                  <a:shade val="74000"/>
                  <a:satMod val="130000"/>
                  <a:lumMod val="90000"/>
                </a:srgbClr>
                <a:srgbClr val="D9B247">
                  <a:tint val="94000"/>
                  <a:satMod val="120000"/>
                  <a:lumMod val="104000"/>
                </a:srgbClr>
              </a:duotone>
            </a:blip>
            <a:tile tx="0" ty="0" sx="100000" sy="100000" flip="none" algn="tl"/>
          </a:blipFill>
          <a:ln w="9525" cap="rnd" cmpd="sng" algn="ctr">
            <a:solidFill>
              <a:srgbClr val="D9B247"/>
            </a:solidFill>
            <a:prstDash val="solid"/>
          </a:ln>
          <a:effectLst>
            <a:innerShdw blurRad="25400" dist="12700" dir="13500000">
              <a:srgbClr val="000000">
                <a:alpha val="45000"/>
              </a:srgbClr>
            </a:inn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>
                <a:solidFill>
                  <a:srgbClr val="0000FF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Bút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chì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xanh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đỏ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Em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gọt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hai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đầu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/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Em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thử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hai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màu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/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>
                <a:solidFill>
                  <a:srgbClr val="0000FF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</a:t>
            </a:r>
            <a:r>
              <a:rPr lang="en-US" altLang="vi-VN" sz="2800" b="1" i="1" kern="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</a:t>
            </a:r>
            <a:r>
              <a:rPr lang="en-US" altLang="vi-VN" sz="2800" b="1" i="1" kern="0" dirty="0" err="1">
                <a:solidFill>
                  <a:srgbClr val="C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Xanh</a:t>
            </a:r>
            <a:r>
              <a:rPr lang="en-US" altLang="vi-VN" sz="2800" b="1" i="1" kern="0" dirty="0">
                <a:solidFill>
                  <a:srgbClr val="C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srgbClr val="C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tươi</a:t>
            </a:r>
            <a:r>
              <a:rPr lang="en-US" altLang="vi-VN" sz="2800" b="1" i="1" kern="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,</a:t>
            </a:r>
            <a:r>
              <a:rPr lang="en-US" altLang="vi-VN" sz="2800" b="1" i="1" kern="0" dirty="0" err="1">
                <a:solidFill>
                  <a:srgbClr val="C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đỏ</a:t>
            </a:r>
            <a:r>
              <a:rPr lang="en-US" altLang="vi-VN" sz="2800" b="1" i="1" kern="0" dirty="0">
                <a:solidFill>
                  <a:srgbClr val="C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srgbClr val="C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thắm</a:t>
            </a:r>
            <a:r>
              <a:rPr lang="en-US" altLang="vi-VN" sz="2800" b="1" i="1" kern="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.//</a:t>
            </a:r>
            <a:endParaRPr lang="en-US" altLang="vi-VN" sz="2800" b="1" kern="0" dirty="0">
              <a:solidFill>
                <a:srgbClr val="000000"/>
              </a:solidFill>
              <a:latin typeface="Times New Roman" pitchFamily="18" charset="0"/>
              <a:ea typeface="SimSun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hlinkClick r:id="rId3" action="ppaction://hlinkpres?slideindex=5&amp;slidetitle=PowerPoint Presentation"/>
            <a:extLst>
              <a:ext uri="{FF2B5EF4-FFF2-40B4-BE49-F238E27FC236}">
                <a16:creationId xmlns:a16="http://schemas.microsoft.com/office/drawing/2014/main" id="{AB147F5E-9C78-405C-8EA7-AEB657D04A60}"/>
              </a:ext>
            </a:extLst>
          </p:cNvPr>
          <p:cNvSpPr/>
          <p:nvPr/>
        </p:nvSpPr>
        <p:spPr>
          <a:xfrm>
            <a:off x="9626601" y="6359525"/>
            <a:ext cx="449263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F287CA7A-7729-4142-8226-5B4FC290D1CB}"/>
              </a:ext>
            </a:extLst>
          </p:cNvPr>
          <p:cNvSpPr/>
          <p:nvPr/>
        </p:nvSpPr>
        <p:spPr>
          <a:xfrm>
            <a:off x="609600" y="1007533"/>
            <a:ext cx="7442200" cy="4978400"/>
          </a:xfrm>
          <a:prstGeom prst="teardrop">
            <a:avLst/>
          </a:prstGeom>
          <a:blipFill rotWithShape="1">
            <a:blip r:embed="rId4">
              <a:duotone>
                <a:srgbClr val="D9B247">
                  <a:shade val="74000"/>
                  <a:satMod val="130000"/>
                  <a:lumMod val="90000"/>
                </a:srgbClr>
                <a:srgbClr val="D9B247">
                  <a:tint val="94000"/>
                  <a:satMod val="120000"/>
                  <a:lumMod val="104000"/>
                </a:srgbClr>
              </a:duotone>
            </a:blip>
            <a:tile tx="0" ty="0" sx="100000" sy="100000" flip="none" algn="tl"/>
          </a:blipFill>
          <a:ln w="9525" cap="rnd" cmpd="sng" algn="ctr">
            <a:solidFill>
              <a:srgbClr val="D9B247"/>
            </a:solidFill>
            <a:prstDash val="solid"/>
          </a:ln>
          <a:effectLst>
            <a:innerShdw blurRad="25400" dist="12700" dir="13500000">
              <a:srgbClr val="000000">
                <a:alpha val="45000"/>
              </a:srgbClr>
            </a:inn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//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vi-VN" sz="28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Bay </a:t>
            </a:r>
            <a:r>
              <a:rPr lang="en-US" altLang="vi-VN" sz="2800" b="1" i="1" kern="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lang="en-US" altLang="vi-VN" sz="2800" b="1" i="1" kern="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lang="en-US" altLang="vi-VN" sz="2800" b="1" i="1" kern="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vi-VN" sz="2800" b="1" i="1" kern="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lang="en-US" altLang="vi-VN" sz="2800" b="1" i="1" kern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..</a:t>
            </a:r>
            <a:r>
              <a:rPr lang="en-US" altLang="vi-VN" sz="2800" b="1" i="1" kern="0" dirty="0">
                <a:latin typeface="Times New Roman" pitchFamily="18" charset="0"/>
                <a:ea typeface="+mn-ea"/>
                <a:cs typeface="Times New Roman" pitchFamily="18" charset="0"/>
              </a:rPr>
              <a:t>.//</a:t>
            </a:r>
            <a:endParaRPr lang="en-US" altLang="vi-VN" sz="2800" b="1" kern="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29">
            <a:extLst>
              <a:ext uri="{FF2B5EF4-FFF2-40B4-BE49-F238E27FC236}">
                <a16:creationId xmlns:a16="http://schemas.microsoft.com/office/drawing/2014/main" id="{AD84AA06-D079-40E3-986C-AFCB3E2FA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682" y="137097"/>
            <a:ext cx="822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b="1" u="sng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2800" b="1" u="sng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u="sng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u="sng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199" name="Text Box 30">
            <a:extLst>
              <a:ext uri="{FF2B5EF4-FFF2-40B4-BE49-F238E27FC236}">
                <a16:creationId xmlns:a16="http://schemas.microsoft.com/office/drawing/2014/main" id="{BDC967E1-76ED-4BB0-94FF-529CDA9A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532829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200" name="Picture 1">
            <a:extLst>
              <a:ext uri="{FF2B5EF4-FFF2-40B4-BE49-F238E27FC236}">
                <a16:creationId xmlns:a16="http://schemas.microsoft.com/office/drawing/2014/main" id="{B978D9A2-1D42-4767-92A4-6CA85ED57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710"/>
            <a:ext cx="9144000" cy="498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CP_5755">
            <a:extLst>
              <a:ext uri="{FF2B5EF4-FFF2-40B4-BE49-F238E27FC236}">
                <a16:creationId xmlns:a16="http://schemas.microsoft.com/office/drawing/2014/main" id="{E58DF201-9607-480A-9655-C0334F92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30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491A3B0-562D-4872-A4CC-DCF5B4AF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"/>
            <a:ext cx="9144000" cy="66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D916AC42-A707-41ED-999F-CBE31E41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267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ECA52CFB-5265-41B6-982C-E8993BB1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137" y="331950"/>
            <a:ext cx="9945687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FC4BC8-1EFF-4503-A9F0-3C60384CDD71}"/>
              </a:ext>
            </a:extLst>
          </p:cNvPr>
          <p:cNvSpPr txBox="1"/>
          <p:nvPr/>
        </p:nvSpPr>
        <p:spPr>
          <a:xfrm>
            <a:off x="3009123" y="1877399"/>
            <a:ext cx="5047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4162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9" name="Picture 5">
            <a:extLst>
              <a:ext uri="{FF2B5EF4-FFF2-40B4-BE49-F238E27FC236}">
                <a16:creationId xmlns:a16="http://schemas.microsoft.com/office/drawing/2014/main" id="{FF9DFFC2-C361-45BF-9AFB-635A456DD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77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0" name="Rectangle 6">
            <a:extLst>
              <a:ext uri="{FF2B5EF4-FFF2-40B4-BE49-F238E27FC236}">
                <a16:creationId xmlns:a16="http://schemas.microsoft.com/office/drawing/2014/main" id="{A1572D54-B9B0-4442-A913-CD077CB6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"/>
            <a:ext cx="8534400" cy="65532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26311" name="AutoShap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D859C29-2F73-49A5-9909-3FE181610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791200"/>
            <a:ext cx="685800" cy="6858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>
            <a:extLst>
              <a:ext uri="{FF2B5EF4-FFF2-40B4-BE49-F238E27FC236}">
                <a16:creationId xmlns:a16="http://schemas.microsoft.com/office/drawing/2014/main" id="{A5E8ECD0-5FAA-487F-A83C-EE63A66C3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472" y="477723"/>
            <a:ext cx="6163056" cy="987657"/>
          </a:xfrm>
          <a:prstGeom prst="flowChartTerminator">
            <a:avLst/>
          </a:prstGeom>
          <a:solidFill>
            <a:srgbClr val="F1E3CB"/>
          </a:solidFill>
          <a:ln w="12700" algn="ctr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282F62-FF66-4094-BDEB-69E957B468F8}"/>
              </a:ext>
            </a:extLst>
          </p:cNvPr>
          <p:cNvCxnSpPr/>
          <p:nvPr/>
        </p:nvCxnSpPr>
        <p:spPr>
          <a:xfrm flipV="1">
            <a:off x="3429000" y="2166940"/>
            <a:ext cx="1047750" cy="1870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2ACAB4-16A9-4D36-AB96-0BF043AE5262}"/>
              </a:ext>
            </a:extLst>
          </p:cNvPr>
          <p:cNvCxnSpPr>
            <a:endCxn id="18" idx="1"/>
          </p:cNvCxnSpPr>
          <p:nvPr/>
        </p:nvCxnSpPr>
        <p:spPr>
          <a:xfrm flipV="1">
            <a:off x="3429000" y="2624138"/>
            <a:ext cx="1143000" cy="1414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D7C169-2099-4934-B9EF-1CBB5DB7F24B}"/>
              </a:ext>
            </a:extLst>
          </p:cNvPr>
          <p:cNvCxnSpPr>
            <a:endCxn id="19" idx="1"/>
          </p:cNvCxnSpPr>
          <p:nvPr/>
        </p:nvCxnSpPr>
        <p:spPr>
          <a:xfrm flipV="1">
            <a:off x="3429000" y="3081338"/>
            <a:ext cx="1143000" cy="957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E51691-4CB3-43F8-A209-1AD78F7A6407}"/>
              </a:ext>
            </a:extLst>
          </p:cNvPr>
          <p:cNvCxnSpPr>
            <a:endCxn id="20" idx="1"/>
          </p:cNvCxnSpPr>
          <p:nvPr/>
        </p:nvCxnSpPr>
        <p:spPr>
          <a:xfrm flipV="1">
            <a:off x="3429000" y="3538538"/>
            <a:ext cx="1143000" cy="500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1AE5CE-38C7-45F4-83DB-D014E9F69512}"/>
              </a:ext>
            </a:extLst>
          </p:cNvPr>
          <p:cNvCxnSpPr>
            <a:endCxn id="21" idx="1"/>
          </p:cNvCxnSpPr>
          <p:nvPr/>
        </p:nvCxnSpPr>
        <p:spPr>
          <a:xfrm flipV="1">
            <a:off x="3429000" y="3995738"/>
            <a:ext cx="1219200" cy="42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89EAC6-53F5-4C29-90C2-8234E15BC092}"/>
              </a:ext>
            </a:extLst>
          </p:cNvPr>
          <p:cNvCxnSpPr/>
          <p:nvPr/>
        </p:nvCxnSpPr>
        <p:spPr>
          <a:xfrm>
            <a:off x="3429000" y="4114800"/>
            <a:ext cx="1143000" cy="1238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43">
            <a:extLst>
              <a:ext uri="{FF2B5EF4-FFF2-40B4-BE49-F238E27FC236}">
                <a16:creationId xmlns:a16="http://schemas.microsoft.com/office/drawing/2014/main" id="{28780173-7EE7-468D-B7AE-B3379F64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1905002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VNI-Times" pitchFamily="2" charset="0"/>
              </a:rPr>
              <a:t>Tre</a:t>
            </a:r>
          </a:p>
        </p:txBody>
      </p:sp>
      <p:sp>
        <p:nvSpPr>
          <p:cNvPr id="18" name="TextBox 44">
            <a:extLst>
              <a:ext uri="{FF2B5EF4-FFF2-40B4-BE49-F238E27FC236}">
                <a16:creationId xmlns:a16="http://schemas.microsoft.com/office/drawing/2014/main" id="{CD4A434A-3B6E-4FC7-BA16-52EA3388D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362202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</a:p>
        </p:txBody>
      </p:sp>
      <p:sp>
        <p:nvSpPr>
          <p:cNvPr id="19" name="TextBox 45">
            <a:extLst>
              <a:ext uri="{FF2B5EF4-FFF2-40B4-BE49-F238E27FC236}">
                <a16:creationId xmlns:a16="http://schemas.microsoft.com/office/drawing/2014/main" id="{31BA71DC-DB9E-4A71-AD88-69132B520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19402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máng</a:t>
            </a:r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id="{241BF374-8E77-490C-B180-6AE38EB0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76602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3">
            <a:extLst>
              <a:ext uri="{FF2B5EF4-FFF2-40B4-BE49-F238E27FC236}">
                <a16:creationId xmlns:a16="http://schemas.microsoft.com/office/drawing/2014/main" id="{04776F48-6A35-42F9-BF37-9FA3A3AC0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733802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ở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5F73E7-6DB4-4E85-AAEA-5F69AB89A831}"/>
              </a:ext>
            </a:extLst>
          </p:cNvPr>
          <p:cNvCxnSpPr>
            <a:endCxn id="29" idx="1"/>
          </p:cNvCxnSpPr>
          <p:nvPr/>
        </p:nvCxnSpPr>
        <p:spPr>
          <a:xfrm>
            <a:off x="3429000" y="4038600"/>
            <a:ext cx="1143000" cy="338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0F6094-0833-4BA8-8574-FDA6349FEACB}"/>
              </a:ext>
            </a:extLst>
          </p:cNvPr>
          <p:cNvCxnSpPr>
            <a:endCxn id="24" idx="1"/>
          </p:cNvCxnSpPr>
          <p:nvPr/>
        </p:nvCxnSpPr>
        <p:spPr>
          <a:xfrm>
            <a:off x="3429000" y="4038601"/>
            <a:ext cx="1066800" cy="1010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58">
            <a:extLst>
              <a:ext uri="{FF2B5EF4-FFF2-40B4-BE49-F238E27FC236}">
                <a16:creationId xmlns:a16="http://schemas.microsoft.com/office/drawing/2014/main" id="{1EB0D368-167B-4011-8D70-5F5BC22F1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572002"/>
            <a:ext cx="2209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VNI-Times" pitchFamily="2" charset="0"/>
              </a:rPr>
              <a:t>Trường học</a:t>
            </a:r>
          </a:p>
        </p:txBody>
      </p:sp>
      <p:sp>
        <p:nvSpPr>
          <p:cNvPr id="25" name="TextBox 59">
            <a:extLst>
              <a:ext uri="{FF2B5EF4-FFF2-40B4-BE49-F238E27FC236}">
                <a16:creationId xmlns:a16="http://schemas.microsoft.com/office/drawing/2014/main" id="{9E4AB53A-204D-41A5-B932-D952EE24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114927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gạo</a:t>
            </a:r>
          </a:p>
        </p:txBody>
      </p:sp>
      <p:sp>
        <p:nvSpPr>
          <p:cNvPr id="26" name="TextBox 60">
            <a:extLst>
              <a:ext uri="{FF2B5EF4-FFF2-40B4-BE49-F238E27FC236}">
                <a16:creationId xmlns:a16="http://schemas.microsoft.com/office/drawing/2014/main" id="{1339C44D-E7C5-4F6D-8B31-403EF05F7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05527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Tổ quốc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85168B-9F54-4190-8BAC-3558640DBCC0}"/>
              </a:ext>
            </a:extLst>
          </p:cNvPr>
          <p:cNvCxnSpPr>
            <a:endCxn id="30" idx="1"/>
          </p:cNvCxnSpPr>
          <p:nvPr/>
        </p:nvCxnSpPr>
        <p:spPr>
          <a:xfrm>
            <a:off x="3429000" y="4114802"/>
            <a:ext cx="1143000" cy="20105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F5DD59-49C5-461B-9327-AD362EB87214}"/>
              </a:ext>
            </a:extLst>
          </p:cNvPr>
          <p:cNvCxnSpPr/>
          <p:nvPr/>
        </p:nvCxnSpPr>
        <p:spPr>
          <a:xfrm>
            <a:off x="3429000" y="4038602"/>
            <a:ext cx="1047750" cy="2328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688B32-BD5D-4902-9A55-6821B33D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14802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 mới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A6CE4-5CA8-4935-A37A-9B4F6039C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48327"/>
            <a:ext cx="152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VNI-Times" pitchFamily="2" charset="0"/>
              </a:rPr>
              <a:t>Mặt trời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4A2E833-1B14-440D-8644-8B8AD9C04D69}"/>
              </a:ext>
            </a:extLst>
          </p:cNvPr>
          <p:cNvSpPr/>
          <p:nvPr/>
        </p:nvSpPr>
        <p:spPr>
          <a:xfrm>
            <a:off x="304800" y="3028950"/>
            <a:ext cx="3124200" cy="200025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/>
      <p:bldP spid="20" grpId="0"/>
      <p:bldP spid="24" grpId="0"/>
      <p:bldP spid="26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CE9ECF10-9B07-4F57-BD3B-C5EF77C73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F88BB925-3DB4-45FA-B4E3-C0E534ADBC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0405" name="Picture 5">
            <a:extLst>
              <a:ext uri="{FF2B5EF4-FFF2-40B4-BE49-F238E27FC236}">
                <a16:creationId xmlns:a16="http://schemas.microsoft.com/office/drawing/2014/main" id="{45620EDD-4B4F-4A05-948C-DBFF91E5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4582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6" name="AutoShap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05E98BE-E6C7-4651-8473-DA21E45B4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791200"/>
            <a:ext cx="685800" cy="6858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B5AF1994-0CA4-4568-8A21-90DBB2632C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10600" cy="6400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 </a:t>
            </a:r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216067" name="Picture 3">
            <a:extLst>
              <a:ext uri="{FF2B5EF4-FFF2-40B4-BE49-F238E27FC236}">
                <a16:creationId xmlns:a16="http://schemas.microsoft.com/office/drawing/2014/main" id="{D2852E40-8150-4988-AFEA-1E9CA28C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68" name="Picture 4">
            <a:extLst>
              <a:ext uri="{FF2B5EF4-FFF2-40B4-BE49-F238E27FC236}">
                <a16:creationId xmlns:a16="http://schemas.microsoft.com/office/drawing/2014/main" id="{1425908B-A9C2-4E9A-BA18-447421D8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2286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69" name="Picture 5">
            <a:extLst>
              <a:ext uri="{FF2B5EF4-FFF2-40B4-BE49-F238E27FC236}">
                <a16:creationId xmlns:a16="http://schemas.microsoft.com/office/drawing/2014/main" id="{2D35DB7F-64FE-486D-9979-E4AC81F6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2286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>
            <a:extLst>
              <a:ext uri="{FF2B5EF4-FFF2-40B4-BE49-F238E27FC236}">
                <a16:creationId xmlns:a16="http://schemas.microsoft.com/office/drawing/2014/main" id="{97C0FF70-B653-4B0D-8FFF-89A45AAD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1" name="Picture 7">
            <a:extLst>
              <a:ext uri="{FF2B5EF4-FFF2-40B4-BE49-F238E27FC236}">
                <a16:creationId xmlns:a16="http://schemas.microsoft.com/office/drawing/2014/main" id="{9C45232C-C4D7-4AC1-9309-0E92380F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2362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2" name="Picture 8">
            <a:extLst>
              <a:ext uri="{FF2B5EF4-FFF2-40B4-BE49-F238E27FC236}">
                <a16:creationId xmlns:a16="http://schemas.microsoft.com/office/drawing/2014/main" id="{12480991-7032-4F8D-82A3-6EADC421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209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3" name="Picture 9">
            <a:extLst>
              <a:ext uri="{FF2B5EF4-FFF2-40B4-BE49-F238E27FC236}">
                <a16:creationId xmlns:a16="http://schemas.microsoft.com/office/drawing/2014/main" id="{2C87851D-C815-4ADB-AF93-08E73839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4" name="Picture 10">
            <a:extLst>
              <a:ext uri="{FF2B5EF4-FFF2-40B4-BE49-F238E27FC236}">
                <a16:creationId xmlns:a16="http://schemas.microsoft.com/office/drawing/2014/main" id="{681DC058-2ACC-424B-B598-30054EA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19600"/>
            <a:ext cx="2286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5" name="Picture 11">
            <a:extLst>
              <a:ext uri="{FF2B5EF4-FFF2-40B4-BE49-F238E27FC236}">
                <a16:creationId xmlns:a16="http://schemas.microsoft.com/office/drawing/2014/main" id="{25C4DA08-0BE7-43F8-ADC3-972CC006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2362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6" name="Picture 12">
            <a:extLst>
              <a:ext uri="{FF2B5EF4-FFF2-40B4-BE49-F238E27FC236}">
                <a16:creationId xmlns:a16="http://schemas.microsoft.com/office/drawing/2014/main" id="{00F58A45-0146-4794-AEA2-E69085EB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19600"/>
            <a:ext cx="2286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7" name="Picture 13">
            <a:extLst>
              <a:ext uri="{FF2B5EF4-FFF2-40B4-BE49-F238E27FC236}">
                <a16:creationId xmlns:a16="http://schemas.microsoft.com/office/drawing/2014/main" id="{CA54BB7C-84AC-449B-AB91-C1331D23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2286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8" name="Picture 14">
            <a:extLst>
              <a:ext uri="{FF2B5EF4-FFF2-40B4-BE49-F238E27FC236}">
                <a16:creationId xmlns:a16="http://schemas.microsoft.com/office/drawing/2014/main" id="{880E2B23-418D-4CC3-9DD4-373282A9E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6482B43C-5F60-479F-8FA9-36380E59A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23689D5-D03E-4A37-A596-A01BEBDCF2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7333" name="Picture 5">
            <a:extLst>
              <a:ext uri="{FF2B5EF4-FFF2-40B4-BE49-F238E27FC236}">
                <a16:creationId xmlns:a16="http://schemas.microsoft.com/office/drawing/2014/main" id="{02683D6B-BEDF-430D-B292-E60F5612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46038"/>
            <a:ext cx="8759825" cy="65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5" name="AutoShap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75BAA2E-21A9-43E1-8684-3DABE67D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791200"/>
            <a:ext cx="685800" cy="6858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4250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plant"/>
          <p:cNvSpPr>
            <a:spLocks noEditPoints="1" noChangeArrowheads="1"/>
          </p:cNvSpPr>
          <p:nvPr/>
        </p:nvSpPr>
        <p:spPr bwMode="auto">
          <a:xfrm>
            <a:off x="3657600" y="2895600"/>
            <a:ext cx="1809750" cy="1809750"/>
          </a:xfrm>
          <a:custGeom>
            <a:avLst/>
            <a:gdLst>
              <a:gd name="T0" fmla="*/ 0 w 21600"/>
              <a:gd name="T1" fmla="*/ 0 h 21600"/>
              <a:gd name="T2" fmla="*/ 904875 w 21600"/>
              <a:gd name="T3" fmla="*/ 0 h 21600"/>
              <a:gd name="T4" fmla="*/ 1809750 w 21600"/>
              <a:gd name="T5" fmla="*/ 0 h 21600"/>
              <a:gd name="T6" fmla="*/ 1809750 w 21600"/>
              <a:gd name="T7" fmla="*/ 904875 h 21600"/>
              <a:gd name="T8" fmla="*/ 1809750 w 21600"/>
              <a:gd name="T9" fmla="*/ 1809750 h 21600"/>
              <a:gd name="T10" fmla="*/ 904875 w 21600"/>
              <a:gd name="T11" fmla="*/ 1809750 h 21600"/>
              <a:gd name="T12" fmla="*/ 0 w 21600"/>
              <a:gd name="T13" fmla="*/ 1809750 h 21600"/>
              <a:gd name="T14" fmla="*/ 0 w 21600"/>
              <a:gd name="T15" fmla="*/ 9048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1600" b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1600200" y="1828800"/>
            <a:ext cx="632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Dựa vào các tranh dưới đây kể lại nội dung câu chuyện </a:t>
            </a:r>
            <a:r>
              <a:rPr lang="en-US" sz="2000" b="1">
                <a:solidFill>
                  <a:srgbClr val="FF0066"/>
                </a:solidFill>
                <a:latin typeface="Arial" charset="0"/>
                <a:cs typeface="Times New Roman" pitchFamily="18" charset="0"/>
              </a:rPr>
              <a:t>Đất quí, đất yêu</a:t>
            </a:r>
          </a:p>
        </p:txBody>
      </p: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0" y="1295400"/>
            <a:ext cx="2990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Arial" charset="0"/>
              </a:rPr>
              <a:t>KIỂM TRA BÀI CŨ</a:t>
            </a:r>
          </a:p>
        </p:txBody>
      </p:sp>
      <p:sp>
        <p:nvSpPr>
          <p:cNvPr id="2053" name="Text Box 23"/>
          <p:cNvSpPr txBox="1">
            <a:spLocks noChangeArrowheads="1"/>
          </p:cNvSpPr>
          <p:nvPr/>
        </p:nvSpPr>
        <p:spPr bwMode="auto">
          <a:xfrm>
            <a:off x="2895600" y="609600"/>
            <a:ext cx="274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0000FF"/>
                </a:solidFill>
                <a:latin typeface="Arial" charset="0"/>
              </a:rPr>
              <a:t>TẬP ĐỌC</a:t>
            </a:r>
          </a:p>
        </p:txBody>
      </p:sp>
      <p:pic>
        <p:nvPicPr>
          <p:cNvPr id="102464" name="Picture 64" descr="PA030010"/>
          <p:cNvPicPr>
            <a:picLocks noChangeAspect="1" noChangeArrowheads="1"/>
          </p:cNvPicPr>
          <p:nvPr/>
        </p:nvPicPr>
        <p:blipFill>
          <a:blip r:embed="rId2"/>
          <a:srcRect b="7692"/>
          <a:stretch>
            <a:fillRect/>
          </a:stretch>
        </p:blipFill>
        <p:spPr bwMode="auto">
          <a:xfrm>
            <a:off x="114300" y="2819400"/>
            <a:ext cx="350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5" name="Picture 65" descr="PA030008"/>
          <p:cNvPicPr>
            <a:picLocks noChangeAspect="1" noChangeArrowheads="1"/>
          </p:cNvPicPr>
          <p:nvPr/>
        </p:nvPicPr>
        <p:blipFill>
          <a:blip r:embed="rId3"/>
          <a:srcRect t="2126" b="2214"/>
          <a:stretch>
            <a:fillRect/>
          </a:stretch>
        </p:blipFill>
        <p:spPr bwMode="auto">
          <a:xfrm>
            <a:off x="5524500" y="2895600"/>
            <a:ext cx="3429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nimBg="1"/>
      <p:bldP spid="102411" grpId="0"/>
      <p:bldP spid="1024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>
            <a:extLst>
              <a:ext uri="{FF2B5EF4-FFF2-40B4-BE49-F238E27FC236}">
                <a16:creationId xmlns:a16="http://schemas.microsoft.com/office/drawing/2014/main" id="{FAE0329D-8DC9-4CAB-BF25-0A509C81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>
            <a:extLst>
              <a:ext uri="{FF2B5EF4-FFF2-40B4-BE49-F238E27FC236}">
                <a16:creationId xmlns:a16="http://schemas.microsoft.com/office/drawing/2014/main" id="{0CE015D4-BAFE-45AE-9452-600EEF19B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>
            <a:extLst>
              <a:ext uri="{FF2B5EF4-FFF2-40B4-BE49-F238E27FC236}">
                <a16:creationId xmlns:a16="http://schemas.microsoft.com/office/drawing/2014/main" id="{15C670C3-BF92-4B08-B35B-A39A13A5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5">
            <a:extLst>
              <a:ext uri="{FF2B5EF4-FFF2-40B4-BE49-F238E27FC236}">
                <a16:creationId xmlns:a16="http://schemas.microsoft.com/office/drawing/2014/main" id="{15C307E9-BB43-4730-BDFB-CB5AADCA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Rectangle 6">
            <a:extLst>
              <a:ext uri="{FF2B5EF4-FFF2-40B4-BE49-F238E27FC236}">
                <a16:creationId xmlns:a16="http://schemas.microsoft.com/office/drawing/2014/main" id="{C48C968A-4D68-4DB9-8913-6388069E1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895600"/>
            <a:ext cx="304800" cy="381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06855" name="Rectangle 7">
            <a:extLst>
              <a:ext uri="{FF2B5EF4-FFF2-40B4-BE49-F238E27FC236}">
                <a16:creationId xmlns:a16="http://schemas.microsoft.com/office/drawing/2014/main" id="{2D4B182B-BCE5-4A97-B73B-60D080D3E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2819400"/>
            <a:ext cx="304800" cy="381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06856" name="Rectangle 8">
            <a:extLst>
              <a:ext uri="{FF2B5EF4-FFF2-40B4-BE49-F238E27FC236}">
                <a16:creationId xmlns:a16="http://schemas.microsoft.com/office/drawing/2014/main" id="{C25EA456-4C40-44AD-B71A-468D15FB4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438" y="6330950"/>
            <a:ext cx="304800" cy="381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06857" name="Rectangle 9">
            <a:extLst>
              <a:ext uri="{FF2B5EF4-FFF2-40B4-BE49-F238E27FC236}">
                <a16:creationId xmlns:a16="http://schemas.microsoft.com/office/drawing/2014/main" id="{7F1AA4C5-425E-40BE-BEC0-59B6C7323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5" y="6357938"/>
            <a:ext cx="304800" cy="381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FF3300"/>
                </a:solidFill>
              </a:rPr>
              <a:t>3</a:t>
            </a:r>
          </a:p>
        </p:txBody>
      </p:sp>
      <p:pic>
        <p:nvPicPr>
          <p:cNvPr id="206858" name="Picture 10">
            <a:extLst>
              <a:ext uri="{FF2B5EF4-FFF2-40B4-BE49-F238E27FC236}">
                <a16:creationId xmlns:a16="http://schemas.microsoft.com/office/drawing/2014/main" id="{8164EF90-CF4C-4275-93CF-9432E1616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9" name="AutoShape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141C7CE-3F88-4106-BA91-ED44239C2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791200"/>
            <a:ext cx="685800" cy="6858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12" name="Picture 9" descr="P9290003">
            <a:extLst>
              <a:ext uri="{FF2B5EF4-FFF2-40B4-BE49-F238E27FC236}">
                <a16:creationId xmlns:a16="http://schemas.microsoft.com/office/drawing/2014/main" id="{E6CD50E1-9CCB-44EA-A048-6411C3E5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110358"/>
            <a:ext cx="9144000" cy="696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4" grpId="0" animBg="1"/>
      <p:bldP spid="206855" grpId="0" animBg="1"/>
      <p:bldP spid="206856" grpId="0" animBg="1"/>
      <p:bldP spid="2068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>
            <a:extLst>
              <a:ext uri="{FF2B5EF4-FFF2-40B4-BE49-F238E27FC236}">
                <a16:creationId xmlns:a16="http://schemas.microsoft.com/office/drawing/2014/main" id="{156B988C-C806-423E-BB05-28AF94F1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B170E397-73A8-468D-B1ED-D8B66AB4EE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8686800" cy="6400800"/>
          </a:xfrm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b="1">
                <a:latin typeface=".VnTime" pitchFamily="34" charset="0"/>
              </a:rPr>
              <a:t>   </a:t>
            </a:r>
            <a:r>
              <a:rPr lang="en-US" altLang="en-US" sz="2400" b="1" u="sng">
                <a:solidFill>
                  <a:schemeClr val="hlink"/>
                </a:solidFill>
                <a:latin typeface="Times New Roman" panose="02020603050405020304" pitchFamily="18" charset="0"/>
              </a:rPr>
              <a:t>TẬP ĐỌC</a:t>
            </a:r>
          </a:p>
          <a:p>
            <a:pPr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                                   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Vẽ quê hương</a:t>
            </a:r>
          </a:p>
          <a:p>
            <a:pPr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Luyện đọc</a:t>
            </a:r>
          </a:p>
          <a:p>
            <a:pPr>
              <a:buFontTx/>
              <a:buNone/>
            </a:pP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774653E3-78A7-46EE-9258-4AF856F30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24000"/>
            <a:ext cx="5410200" cy="198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000" b="1">
                <a:solidFill>
                  <a:srgbClr val="00CC00"/>
                </a:solidFill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Bút chì xanh đỏ</a:t>
            </a:r>
            <a:r>
              <a:rPr lang="en-US" altLang="en-US" sz="4000" b="1"/>
              <a:t> </a:t>
            </a:r>
            <a:endParaRPr lang="en-US" altLang="en-US" sz="4400" b="1"/>
          </a:p>
          <a:p>
            <a:pPr algn="ctr"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Em gọt hai đầu </a:t>
            </a: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Em thử hai màu </a:t>
            </a: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Xanh tươi, đỏ thắm.</a:t>
            </a:r>
            <a:r>
              <a:rPr lang="en-US" altLang="en-US" sz="4000" b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>
              <a:solidFill>
                <a:srgbClr val="F11F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225" name="Text Box 9">
            <a:extLst>
              <a:ext uri="{FF2B5EF4-FFF2-40B4-BE49-F238E27FC236}">
                <a16:creationId xmlns:a16="http://schemas.microsoft.com/office/drawing/2014/main" id="{52C39751-7262-4503-BA45-FBEDD5615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371600"/>
            <a:ext cx="160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D60093"/>
                </a:solidFill>
              </a:rPr>
              <a:t>/ </a:t>
            </a:r>
            <a:r>
              <a:rPr lang="en-US" altLang="en-US" sz="3200"/>
              <a:t>  </a:t>
            </a:r>
          </a:p>
        </p:txBody>
      </p:sp>
      <p:sp>
        <p:nvSpPr>
          <p:cNvPr id="137226" name="Text Box 10">
            <a:extLst>
              <a:ext uri="{FF2B5EF4-FFF2-40B4-BE49-F238E27FC236}">
                <a16:creationId xmlns:a16="http://schemas.microsoft.com/office/drawing/2014/main" id="{79214721-89AD-412E-A5DB-4D0C1342F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9812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D60093"/>
                </a:solidFill>
              </a:rPr>
              <a:t>/</a:t>
            </a:r>
          </a:p>
        </p:txBody>
      </p:sp>
      <p:sp>
        <p:nvSpPr>
          <p:cNvPr id="137227" name="Text Box 11">
            <a:extLst>
              <a:ext uri="{FF2B5EF4-FFF2-40B4-BE49-F238E27FC236}">
                <a16:creationId xmlns:a16="http://schemas.microsoft.com/office/drawing/2014/main" id="{636618A1-66D1-4700-BB84-FAA7800F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2004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D60093"/>
                </a:solidFill>
              </a:rPr>
              <a:t>//</a:t>
            </a:r>
          </a:p>
        </p:txBody>
      </p:sp>
      <p:sp>
        <p:nvSpPr>
          <p:cNvPr id="137228" name="Text Box 12">
            <a:extLst>
              <a:ext uri="{FF2B5EF4-FFF2-40B4-BE49-F238E27FC236}">
                <a16:creationId xmlns:a16="http://schemas.microsoft.com/office/drawing/2014/main" id="{B8A30313-5CF5-4300-A5B4-A4304BD04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24602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37229" name="Text Box 13">
            <a:extLst>
              <a:ext uri="{FF2B5EF4-FFF2-40B4-BE49-F238E27FC236}">
                <a16:creationId xmlns:a16="http://schemas.microsoft.com/office/drawing/2014/main" id="{A68EC633-6848-421C-BB02-B2CDBCD19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66700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D60093"/>
                </a:solidFill>
              </a:rPr>
              <a:t>/</a:t>
            </a:r>
          </a:p>
        </p:txBody>
      </p:sp>
      <p:sp>
        <p:nvSpPr>
          <p:cNvPr id="137230" name="Text Box 14">
            <a:extLst>
              <a:ext uri="{FF2B5EF4-FFF2-40B4-BE49-F238E27FC236}">
                <a16:creationId xmlns:a16="http://schemas.microsoft.com/office/drawing/2014/main" id="{3E6EF761-E418-4228-83E8-FDFA328FC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648202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D60093"/>
                </a:solidFill>
              </a:rPr>
              <a:t>/</a:t>
            </a:r>
          </a:p>
        </p:txBody>
      </p:sp>
      <p:sp>
        <p:nvSpPr>
          <p:cNvPr id="137231" name="Text Box 15">
            <a:extLst>
              <a:ext uri="{FF2B5EF4-FFF2-40B4-BE49-F238E27FC236}">
                <a16:creationId xmlns:a16="http://schemas.microsoft.com/office/drawing/2014/main" id="{D2289B2F-E5C4-4CBD-9375-5C4A56726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038602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D60093"/>
                </a:solidFill>
              </a:rPr>
              <a:t>//</a:t>
            </a:r>
          </a:p>
        </p:txBody>
      </p:sp>
      <p:sp>
        <p:nvSpPr>
          <p:cNvPr id="137232" name="Text Box 16">
            <a:extLst>
              <a:ext uri="{FF2B5EF4-FFF2-40B4-BE49-F238E27FC236}">
                <a16:creationId xmlns:a16="http://schemas.microsoft.com/office/drawing/2014/main" id="{C7537BBE-292F-406B-A4A7-B020B4997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334002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D60093"/>
                </a:solidFill>
              </a:rPr>
              <a:t>/</a:t>
            </a:r>
          </a:p>
        </p:txBody>
      </p:sp>
      <p:sp>
        <p:nvSpPr>
          <p:cNvPr id="137233" name="Text Box 17">
            <a:extLst>
              <a:ext uri="{FF2B5EF4-FFF2-40B4-BE49-F238E27FC236}">
                <a16:creationId xmlns:a16="http://schemas.microsoft.com/office/drawing/2014/main" id="{D1F8A171-44AD-4A7C-BE45-52AF88ACF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867402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D60093"/>
                </a:solidFill>
              </a:rPr>
              <a:t>//</a:t>
            </a:r>
          </a:p>
        </p:txBody>
      </p:sp>
      <p:sp>
        <p:nvSpPr>
          <p:cNvPr id="137235" name="Text Box 19">
            <a:extLst>
              <a:ext uri="{FF2B5EF4-FFF2-40B4-BE49-F238E27FC236}">
                <a16:creationId xmlns:a16="http://schemas.microsoft.com/office/drawing/2014/main" id="{163BB6A3-C213-45D9-B753-DFBFC341A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2"/>
            <a:ext cx="5715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00CC00"/>
                </a:solidFill>
              </a:rPr>
              <a:t>  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A,  nắng lên rồi </a:t>
            </a:r>
          </a:p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Mặt trời đỏ chót  </a:t>
            </a:r>
          </a:p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Lá cờ Tổ quốc </a:t>
            </a:r>
          </a:p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Bay giữa trời xanh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37237" name="Text Box 21">
            <a:extLst>
              <a:ext uri="{FF2B5EF4-FFF2-40B4-BE49-F238E27FC236}">
                <a16:creationId xmlns:a16="http://schemas.microsoft.com/office/drawing/2014/main" id="{D0992539-0DF9-4E72-899C-740073FA8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553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 b="1"/>
          </a:p>
        </p:txBody>
      </p:sp>
      <p:sp>
        <p:nvSpPr>
          <p:cNvPr id="137244" name="Line 28">
            <a:extLst>
              <a:ext uri="{FF2B5EF4-FFF2-40B4-BE49-F238E27FC236}">
                <a16:creationId xmlns:a16="http://schemas.microsoft.com/office/drawing/2014/main" id="{05B3E102-810B-4868-B39F-EA0B7377C5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245" name="Line 29">
            <a:extLst>
              <a:ext uri="{FF2B5EF4-FFF2-40B4-BE49-F238E27FC236}">
                <a16:creationId xmlns:a16="http://schemas.microsoft.com/office/drawing/2014/main" id="{4FFE49D8-0541-420A-A42D-9465CD99B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667000"/>
            <a:ext cx="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246" name="Line 30">
            <a:extLst>
              <a:ext uri="{FF2B5EF4-FFF2-40B4-BE49-F238E27FC236}">
                <a16:creationId xmlns:a16="http://schemas.microsoft.com/office/drawing/2014/main" id="{8A0C712A-B746-4596-AE40-ADA3B4BA9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667000"/>
            <a:ext cx="7620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248" name="Line 32">
            <a:extLst>
              <a:ext uri="{FF2B5EF4-FFF2-40B4-BE49-F238E27FC236}">
                <a16:creationId xmlns:a16="http://schemas.microsoft.com/office/drawing/2014/main" id="{51BFA16B-2B5E-4CC5-9570-ED9197702F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733800"/>
            <a:ext cx="1752600" cy="0"/>
          </a:xfrm>
          <a:prstGeom prst="line">
            <a:avLst/>
          </a:prstGeom>
          <a:noFill/>
          <a:ln w="28575">
            <a:solidFill>
              <a:srgbClr val="F11F0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251" name="Line 35">
            <a:extLst>
              <a:ext uri="{FF2B5EF4-FFF2-40B4-BE49-F238E27FC236}">
                <a16:creationId xmlns:a16="http://schemas.microsoft.com/office/drawing/2014/main" id="{568D93A4-474A-47A8-9AFB-0CCC2CF23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733800"/>
            <a:ext cx="1676400" cy="0"/>
          </a:xfrm>
          <a:prstGeom prst="line">
            <a:avLst/>
          </a:prstGeom>
          <a:noFill/>
          <a:ln w="28575">
            <a:solidFill>
              <a:srgbClr val="F11F0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252" name="Line 36">
            <a:extLst>
              <a:ext uri="{FF2B5EF4-FFF2-40B4-BE49-F238E27FC236}">
                <a16:creationId xmlns:a16="http://schemas.microsoft.com/office/drawing/2014/main" id="{9216896B-5E6F-4A7C-B962-FAC22DFFD6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905000"/>
            <a:ext cx="1676400" cy="0"/>
          </a:xfrm>
          <a:prstGeom prst="line">
            <a:avLst/>
          </a:prstGeom>
          <a:noFill/>
          <a:ln w="28575">
            <a:solidFill>
              <a:srgbClr val="F11F0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253" name="Line 37">
            <a:extLst>
              <a:ext uri="{FF2B5EF4-FFF2-40B4-BE49-F238E27FC236}">
                <a16:creationId xmlns:a16="http://schemas.microsoft.com/office/drawing/2014/main" id="{24BEC9D9-F010-4991-BC42-F168732E1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5029200"/>
            <a:ext cx="1371600" cy="0"/>
          </a:xfrm>
          <a:prstGeom prst="line">
            <a:avLst/>
          </a:prstGeom>
          <a:noFill/>
          <a:ln w="28575">
            <a:solidFill>
              <a:srgbClr val="F11F0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254" name="Line 38">
            <a:extLst>
              <a:ext uri="{FF2B5EF4-FFF2-40B4-BE49-F238E27FC236}">
                <a16:creationId xmlns:a16="http://schemas.microsoft.com/office/drawing/2014/main" id="{BA73651C-CDC3-46F7-A46C-72327AE5C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6248400"/>
            <a:ext cx="1981200" cy="0"/>
          </a:xfrm>
          <a:prstGeom prst="line">
            <a:avLst/>
          </a:prstGeom>
          <a:noFill/>
          <a:ln w="28575">
            <a:solidFill>
              <a:srgbClr val="F11F0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302" name="Text Box 86">
            <a:extLst>
              <a:ext uri="{FF2B5EF4-FFF2-40B4-BE49-F238E27FC236}">
                <a16:creationId xmlns:a16="http://schemas.microsoft.com/office/drawing/2014/main" id="{C43D6BD2-A7C0-49A0-8163-13110FA90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096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2400"/>
          </a:p>
        </p:txBody>
      </p:sp>
      <p:sp>
        <p:nvSpPr>
          <p:cNvPr id="137446" name="Text Box 230">
            <a:extLst>
              <a:ext uri="{FF2B5EF4-FFF2-40B4-BE49-F238E27FC236}">
                <a16:creationId xmlns:a16="http://schemas.microsoft.com/office/drawing/2014/main" id="{C272B7FF-EE04-4D29-9783-316C1A59A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05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37474" name="Line 258">
            <a:extLst>
              <a:ext uri="{FF2B5EF4-FFF2-40B4-BE49-F238E27FC236}">
                <a16:creationId xmlns:a16="http://schemas.microsoft.com/office/drawing/2014/main" id="{9E4A0909-0946-47F7-9F5F-FA8F5DEC2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048000"/>
            <a:ext cx="76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475" name="Line 259">
            <a:extLst>
              <a:ext uri="{FF2B5EF4-FFF2-40B4-BE49-F238E27FC236}">
                <a16:creationId xmlns:a16="http://schemas.microsoft.com/office/drawing/2014/main" id="{5F906174-B72B-405B-9A5D-B4A34044F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876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476" name="Line 260">
            <a:extLst>
              <a:ext uri="{FF2B5EF4-FFF2-40B4-BE49-F238E27FC236}">
                <a16:creationId xmlns:a16="http://schemas.microsoft.com/office/drawing/2014/main" id="{58385EEC-D425-4C65-A161-C38F603F0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114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477" name="Line 261">
            <a:extLst>
              <a:ext uri="{FF2B5EF4-FFF2-40B4-BE49-F238E27FC236}">
                <a16:creationId xmlns:a16="http://schemas.microsoft.com/office/drawing/2014/main" id="{E4562D69-BF15-4487-85B4-95724E35D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495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8F3C1DF-7253-9A42-A966-EBEA86CDF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F1CAA15-35DF-8E42-9E01-96069C962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25" y="46038"/>
            <a:ext cx="8836025" cy="64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0EEE8B0-17F0-FD47-A435-4AC419DE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28600"/>
            <a:ext cx="8610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7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7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7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7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7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7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7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7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7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7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137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7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7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13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7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7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137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37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7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137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6" dur="500"/>
                                        <p:tgtEl>
                                          <p:spTgt spid="137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9" dur="500"/>
                                        <p:tgtEl>
                                          <p:spTgt spid="137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2" dur="500"/>
                                        <p:tgtEl>
                                          <p:spTgt spid="137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5" dur="500"/>
                                        <p:tgtEl>
                                          <p:spTgt spid="137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4" grpId="0" animBg="1"/>
      <p:bldP spid="137226" grpId="0"/>
      <p:bldP spid="137227" grpId="0"/>
      <p:bldP spid="137230" grpId="0"/>
      <p:bldP spid="137231" grpId="0"/>
      <p:bldP spid="137232" grpId="0"/>
      <p:bldP spid="137233" grpId="0"/>
      <p:bldP spid="137235" grpId="0"/>
      <p:bldP spid="137302" grpId="0"/>
      <p:bldP spid="1374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115CC17C-5FD2-40B5-943A-E256B4A6B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9D436366-EA3B-4A3C-B173-2F22E5A961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1429" name="Picture 5">
            <a:hlinkClick r:id="rId2"/>
            <a:extLst>
              <a:ext uri="{FF2B5EF4-FFF2-40B4-BE49-F238E27FC236}">
                <a16:creationId xmlns:a16="http://schemas.microsoft.com/office/drawing/2014/main" id="{7612B6BE-9D61-4443-B542-E797BA95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2"/>
            <a:ext cx="8610600" cy="57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31" name="Rectangle 7">
            <a:extLst>
              <a:ext uri="{FF2B5EF4-FFF2-40B4-BE49-F238E27FC236}">
                <a16:creationId xmlns:a16="http://schemas.microsoft.com/office/drawing/2014/main" id="{9E7EDE06-AF2A-46CC-849E-2E00A291C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nThick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31432" name="AutoShap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41E15D3-E917-4B79-A945-F019E6D8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791200"/>
            <a:ext cx="685800" cy="6858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63556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>
            <a:extLst>
              <a:ext uri="{FF2B5EF4-FFF2-40B4-BE49-F238E27FC236}">
                <a16:creationId xmlns:a16="http://schemas.microsoft.com/office/drawing/2014/main" id="{4D2FEB98-FCCB-4EC2-AFD7-31F3B0347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8" y="1396998"/>
            <a:ext cx="7772400" cy="1320800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354">
              <a:defRPr/>
            </a:pPr>
            <a:r>
              <a:rPr lang="en-US" sz="2400" b="1" u="sng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914354">
              <a:defRPr/>
            </a:pP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0DA8E8A-D84B-4695-ADE1-DA997D915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352802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2EC40666-FEA7-41BC-80AE-02F7FF91C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657600"/>
            <a:ext cx="91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4E13AEA-00F8-4FF2-8EDF-A6E57712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2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DEBB9E09-A80C-4E2E-9527-0EE60766E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343402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973074B9-E48D-40B0-A57A-85AE622B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00602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Trời mây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1EDBC7E5-7233-464C-986E-94165F140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76602"/>
            <a:ext cx="190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Ngói mới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5DBAE116-F4F7-497F-921E-596E6AF2A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810002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7E1A1956-2391-4E08-A72C-2E828EFB1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343402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162B9C73-1187-4CE9-AEC2-3B04C592E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52802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9771DD9D-01FB-48BD-B6B7-AAE1B21B5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114800"/>
            <a:ext cx="91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787F6CF9-E180-4051-98B8-289A048C4A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4648200"/>
            <a:ext cx="91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77245175-F80E-4163-A764-6018F42902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105400"/>
            <a:ext cx="91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2">
            <a:extLst>
              <a:ext uri="{FF2B5EF4-FFF2-40B4-BE49-F238E27FC236}">
                <a16:creationId xmlns:a16="http://schemas.microsoft.com/office/drawing/2014/main" id="{164BF2BC-7AB6-4E8B-8C7D-A9ECC2BDE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581400"/>
            <a:ext cx="91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3">
            <a:extLst>
              <a:ext uri="{FF2B5EF4-FFF2-40B4-BE49-F238E27FC236}">
                <a16:creationId xmlns:a16="http://schemas.microsoft.com/office/drawing/2014/main" id="{90E33A1C-3938-4D2A-9CA4-620EFBF7C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114800"/>
            <a:ext cx="91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4FECB743-8EA0-4A70-8158-5B41EE9B9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810002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88D36BDF-A23F-46B0-90C2-8F74AA760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343402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mát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A6517E-0586-4BB2-BBD1-DC769A588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800602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ngắt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AE209E1F-002F-4011-951C-F172A4E30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276602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tươi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35498222-C95B-45C0-BB41-2BD60BE6B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5" y="3810002"/>
            <a:ext cx="15128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thắm</a:t>
            </a: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CC40A36A-A947-4363-9C70-131108421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343402"/>
            <a:ext cx="13731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chót</a:t>
            </a:r>
          </a:p>
        </p:txBody>
      </p:sp>
      <p:sp>
        <p:nvSpPr>
          <p:cNvPr id="30" name="Line 32">
            <a:extLst>
              <a:ext uri="{FF2B5EF4-FFF2-40B4-BE49-F238E27FC236}">
                <a16:creationId xmlns:a16="http://schemas.microsoft.com/office/drawing/2014/main" id="{6B3430C8-2E5D-44E7-AE5E-EE0FF1565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4648200"/>
            <a:ext cx="91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3">
            <a:extLst>
              <a:ext uri="{FF2B5EF4-FFF2-40B4-BE49-F238E27FC236}">
                <a16:creationId xmlns:a16="http://schemas.microsoft.com/office/drawing/2014/main" id="{B2CA9914-7155-475D-A153-0C31FEB0C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3352800"/>
            <a:ext cx="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" name="Picture 3" descr="bird[1]">
            <a:extLst>
              <a:ext uri="{FF2B5EF4-FFF2-40B4-BE49-F238E27FC236}">
                <a16:creationId xmlns:a16="http://schemas.microsoft.com/office/drawing/2014/main" id="{2A75893B-A241-4415-9B60-636719782B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4940"/>
            <a:ext cx="170021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5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>
            <a:extLst>
              <a:ext uri="{FF2B5EF4-FFF2-40B4-BE49-F238E27FC236}">
                <a16:creationId xmlns:a16="http://schemas.microsoft.com/office/drawing/2014/main" id="{D3A31BBD-732C-4A12-A95B-539CAFF61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5179"/>
            <a:ext cx="8839200" cy="29854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Time" pitchFamily="34" charset="0"/>
              </a:rPr>
              <a:t>3/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Vì sao bức tranh quê hương của bạn nhỏ rất đẹp? Chọn câu trả lời đúng nhất?</a:t>
            </a:r>
            <a:r>
              <a:rPr lang="en-US" sz="2800" dirty="0">
                <a:latin typeface=".VnTime" pitchFamily="34" charset="0"/>
              </a:rPr>
              <a:t> </a:t>
            </a:r>
          </a:p>
          <a:p>
            <a:pPr>
              <a:defRPr/>
            </a:pPr>
            <a:r>
              <a:rPr lang="vi-VN" sz="4000" dirty="0">
                <a:latin typeface="+mj-lt"/>
              </a:rPr>
              <a:t>a)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quê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đẹp</a:t>
            </a:r>
            <a:r>
              <a:rPr lang="en-US" sz="4000" dirty="0">
                <a:latin typeface="+mj-lt"/>
              </a:rPr>
              <a:t>.</a:t>
            </a:r>
          </a:p>
          <a:p>
            <a:pPr>
              <a:defRPr/>
            </a:pPr>
            <a:r>
              <a:rPr lang="vi-VN" sz="4000" dirty="0">
                <a:latin typeface="+mj-lt"/>
              </a:rPr>
              <a:t>b)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nhỏ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bài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giỏi</a:t>
            </a:r>
            <a:r>
              <a:rPr lang="en-US" sz="4000" dirty="0">
                <a:latin typeface="+mj-lt"/>
              </a:rPr>
              <a:t>.</a:t>
            </a:r>
          </a:p>
          <a:p>
            <a:pPr>
              <a:defRPr/>
            </a:pPr>
            <a:r>
              <a:rPr lang="vi-VN" sz="4000" dirty="0">
                <a:latin typeface="+mj-lt"/>
              </a:rPr>
              <a:t>c)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nhỏ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bài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yêu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quê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hương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9" name="Oval 23">
            <a:extLst>
              <a:ext uri="{FF2B5EF4-FFF2-40B4-BE49-F238E27FC236}">
                <a16:creationId xmlns:a16="http://schemas.microsoft.com/office/drawing/2014/main" id="{DF09B628-593D-483A-A641-2C8A044A7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81012"/>
            <a:ext cx="609600" cy="609600"/>
          </a:xfrm>
          <a:prstGeom prst="ellipse">
            <a:avLst/>
          </a:prstGeom>
          <a:gradFill flip="none" rotWithShape="1">
            <a:gsLst>
              <a:gs pos="81000">
                <a:srgbClr val="FF0000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id="{18F94009-3E71-4A65-9687-6D15C04AF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2803849"/>
            <a:ext cx="8153400" cy="2743200"/>
          </a:xfrm>
          <a:prstGeom prst="horizontalScroll">
            <a:avLst>
              <a:gd name="adj" fmla="val 12500"/>
            </a:avLst>
          </a:prstGeom>
          <a:solidFill>
            <a:srgbClr val="C6FEF5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EEEC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ca ngợi vẻ đẹp của quê hương và 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yêu quê hương tha thiết của 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bạn nhỏ</a:t>
            </a:r>
            <a:r>
              <a:rPr lang="vi-V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934F7F4F-63B2-4668-B5DB-223C287F6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519" y="1300107"/>
            <a:ext cx="4953000" cy="1727200"/>
          </a:xfrm>
          <a:prstGeom prst="irregularSeal1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354">
              <a:defRPr/>
            </a:pPr>
            <a:r>
              <a:rPr lang="en-US" sz="24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B288C301-0A75-4D5F-96F4-DE331ACB8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719" y="175768"/>
            <a:ext cx="6324600" cy="914400"/>
          </a:xfrm>
          <a:prstGeom prst="cloudCallout">
            <a:avLst>
              <a:gd name="adj1" fmla="val -653"/>
              <a:gd name="adj2" fmla="val 103241"/>
            </a:avLst>
          </a:prstGeom>
          <a:solidFill>
            <a:srgbClr val="FFFF99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>
            <a:extLst>
              <a:ext uri="{FF2B5EF4-FFF2-40B4-BE49-F238E27FC236}">
                <a16:creationId xmlns:a16="http://schemas.microsoft.com/office/drawing/2014/main" id="{95975A0B-72D9-4FC1-A526-C109FB42E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412" y="215900"/>
            <a:ext cx="105156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DC4F52-6DF0-4D0D-94A9-5B3D09CB5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6146800"/>
            <a:ext cx="5113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máng</a:t>
            </a:r>
            <a:endParaRPr lang="vi-VN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CCCA5CC3-4B78-4590-983A-EE69CDB1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991226"/>
            <a:ext cx="5294313" cy="836613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Cây gạo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2490F16A-2030-44EB-9175-DBC0EA966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537" y="254000"/>
            <a:ext cx="11430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">
            <a:extLst>
              <a:ext uri="{FF2B5EF4-FFF2-40B4-BE49-F238E27FC236}">
                <a16:creationId xmlns:a16="http://schemas.microsoft.com/office/drawing/2014/main" id="{D009D42E-D041-42CC-ABCA-3813C467C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7437" y="2093914"/>
            <a:ext cx="3403600" cy="585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endParaRPr lang="vi-VN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7D0E9DE5-2ECB-4CBB-9D21-64A71013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63" y="-196850"/>
            <a:ext cx="3362326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6721D18C-CE8A-4991-864A-375D3C21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4" y="2857500"/>
            <a:ext cx="6778625" cy="4000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6">
            <a:extLst>
              <a:ext uri="{FF2B5EF4-FFF2-40B4-BE49-F238E27FC236}">
                <a16:creationId xmlns:a16="http://schemas.microsoft.com/office/drawing/2014/main" id="{50928BE5-16FB-49D2-898F-074633F429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1662115"/>
            <a:ext cx="4191000" cy="623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u="sng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101" name="Picture 20" descr="addemoticons172[1]">
            <a:extLst>
              <a:ext uri="{FF2B5EF4-FFF2-40B4-BE49-F238E27FC236}">
                <a16:creationId xmlns:a16="http://schemas.microsoft.com/office/drawing/2014/main" id="{6534A96F-11A1-48F6-81E8-E52D1D3AF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1" descr="addemoticons172[1]">
            <a:extLst>
              <a:ext uri="{FF2B5EF4-FFF2-40B4-BE49-F238E27FC236}">
                <a16:creationId xmlns:a16="http://schemas.microsoft.com/office/drawing/2014/main" id="{9AFA1488-9839-4923-BC17-FA43D8DD46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192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8BDDCCFC-0AA5-4830-96A8-4174AB377E8E}"/>
              </a:ext>
            </a:extLst>
          </p:cNvPr>
          <p:cNvSpPr/>
          <p:nvPr/>
        </p:nvSpPr>
        <p:spPr>
          <a:xfrm>
            <a:off x="76200" y="2514602"/>
            <a:ext cx="8458200" cy="129539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4" tIns="60957" rIns="121914" bIns="60957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40">
              <a:defRPr/>
            </a:pP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GB" sz="36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sz="36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sz="36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GB" sz="36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GB" sz="36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GB" sz="36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endParaRPr lang="en-GB" sz="3600" b="1" u="sng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">
            <a:extLst>
              <a:ext uri="{FF2B5EF4-FFF2-40B4-BE49-F238E27FC236}">
                <a16:creationId xmlns:a16="http://schemas.microsoft.com/office/drawing/2014/main" id="{BDC88721-AA46-4EF8-BC46-DEE5ACA0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45" y="770392"/>
            <a:ext cx="4929187" cy="646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altLang="zh-CN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DẶN DÒ :</a:t>
            </a:r>
            <a:endParaRPr lang="vi-VN" altLang="zh-C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7">
            <a:extLst>
              <a:ext uri="{FF2B5EF4-FFF2-40B4-BE49-F238E27FC236}">
                <a16:creationId xmlns:a16="http://schemas.microsoft.com/office/drawing/2014/main" id="{BCFB5602-0D6E-4360-9DB9-8157247F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1" y="0"/>
            <a:ext cx="16351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08A3AC01-ACFF-491A-8FBF-F80B5105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646" y="2421316"/>
            <a:ext cx="976093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C18E4BE7-AC6E-4D2C-93F6-748BBE487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954338"/>
            <a:ext cx="4219575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BFF9EB0B-3D03-4165-BF9F-F7BAD1A7D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043113"/>
            <a:ext cx="27336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B9234626-72BC-41AC-AF35-C9254757AB4C}"/>
              </a:ext>
            </a:extLst>
          </p:cNvPr>
          <p:cNvSpPr/>
          <p:nvPr/>
        </p:nvSpPr>
        <p:spPr>
          <a:xfrm>
            <a:off x="2025650" y="1792288"/>
            <a:ext cx="7943850" cy="2366962"/>
          </a:xfrm>
          <a:prstGeom prst="cloudCallout">
            <a:avLst>
              <a:gd name="adj1" fmla="val -35732"/>
              <a:gd name="adj2" fmla="val 3523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những cảnh vật được tả trong bài thơ?</a:t>
            </a:r>
            <a:endParaRPr lang="vi-VN" sz="32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Callout 21">
            <a:extLst>
              <a:ext uri="{FF2B5EF4-FFF2-40B4-BE49-F238E27FC236}">
                <a16:creationId xmlns:a16="http://schemas.microsoft.com/office/drawing/2014/main" id="{A3400A6B-0CBB-4805-8B1F-34F21FFFEF14}"/>
              </a:ext>
            </a:extLst>
          </p:cNvPr>
          <p:cNvSpPr/>
          <p:nvPr/>
        </p:nvSpPr>
        <p:spPr>
          <a:xfrm>
            <a:off x="1917701" y="1782764"/>
            <a:ext cx="8158163" cy="3887787"/>
          </a:xfrm>
          <a:prstGeom prst="cloudCallout">
            <a:avLst>
              <a:gd name="adj1" fmla="val -55732"/>
              <a:gd name="adj2" fmla="val 18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cảnh vật được tả trong bài thơ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Tre, lúa, sông máng, trời mây, nhà ở, ngói mới,trường học , cây gạo, mặt trời, lá cờ Tổ quốc</a:t>
            </a:r>
            <a:endParaRPr lang="vi-VN" sz="32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DAFD653E-4338-4F4A-A85C-10023641C5B9}"/>
              </a:ext>
            </a:extLst>
          </p:cNvPr>
          <p:cNvSpPr/>
          <p:nvPr/>
        </p:nvSpPr>
        <p:spPr>
          <a:xfrm>
            <a:off x="2070101" y="1935164"/>
            <a:ext cx="8158163" cy="3887787"/>
          </a:xfrm>
          <a:prstGeom prst="cloudCallout">
            <a:avLst>
              <a:gd name="adj1" fmla="val -55732"/>
              <a:gd name="adj2" fmla="val 18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i="1">
                <a:solidFill>
                  <a:schemeClr val="tx1"/>
                </a:solidFill>
                <a:latin typeface="Times New Roman" panose="02020603050405020304" pitchFamily="18" charset="0"/>
              </a:rPr>
              <a:t>Cảnh vật quê hương được tả bằng nhiều màu sắc, hãy kể tên những màu sắc ấy.</a:t>
            </a:r>
          </a:p>
        </p:txBody>
      </p: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56A7F51C-63FB-4D42-BBDB-932EFE2C8340}"/>
              </a:ext>
            </a:extLst>
          </p:cNvPr>
          <p:cNvSpPr/>
          <p:nvPr/>
        </p:nvSpPr>
        <p:spPr>
          <a:xfrm>
            <a:off x="2222501" y="2087564"/>
            <a:ext cx="8158163" cy="3887787"/>
          </a:xfrm>
          <a:prstGeom prst="cloudCallout">
            <a:avLst>
              <a:gd name="adj1" fmla="val -55732"/>
              <a:gd name="adj2" fmla="val 18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xanh, lúa xanh, sông máng xanh ngắt, ngói mới đỏ tươi, trường học đỏ thắm, mặt trời đỏ chót.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32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2">
            <a:extLst>
              <a:ext uri="{FF2B5EF4-FFF2-40B4-BE49-F238E27FC236}">
                <a16:creationId xmlns:a16="http://schemas.microsoft.com/office/drawing/2014/main" id="{3785934A-AB98-47C1-A188-A2709674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5146627-96F6-4049-B671-1E70CACDFFFC}" type="datetime1">
              <a:rPr lang="en-US" altLang="zh-CN" smtClean="0">
                <a:solidFill>
                  <a:srgbClr val="898989"/>
                </a:solidFill>
                <a:sym typeface="Arial" panose="020B0604020202020204" pitchFamily="34" charset="0"/>
              </a:rPr>
              <a:pPr/>
              <a:t>11/3/2021</a:t>
            </a:fld>
            <a:endParaRPr lang="vi-VN" altLang="zh-CN" sz="1800">
              <a:sym typeface="Arial" panose="020B0604020202020204" pitchFamily="34" charset="0"/>
            </a:endParaRP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0E7C560F-94B0-4F10-9569-87E859242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954338"/>
            <a:ext cx="4219575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6C181FB1-BB2E-410C-B5B8-98D0B93CD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043113"/>
            <a:ext cx="27336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F8AF2A-14C4-487A-841E-A29102516103}"/>
              </a:ext>
            </a:extLst>
          </p:cNvPr>
          <p:cNvSpPr/>
          <p:nvPr/>
        </p:nvSpPr>
        <p:spPr>
          <a:xfrm>
            <a:off x="2844801" y="2374900"/>
            <a:ext cx="7446963" cy="381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vi-VN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sao bức tranh quê hương của bạn nhỏ rất đẹp? Chọn câu trả lời đúng nhất:</a:t>
            </a:r>
          </a:p>
          <a:p>
            <a:pPr eaLnBrk="1" hangingPunct="1">
              <a:defRPr/>
            </a:pPr>
            <a:r>
              <a:rPr lang="vi-VN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Vì quê hương rất đẹp.</a:t>
            </a:r>
          </a:p>
          <a:p>
            <a:pPr eaLnBrk="1" hangingPunct="1">
              <a:defRPr/>
            </a:pPr>
            <a:r>
              <a:rPr lang="vi-VN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Vì bạn nhỏ trong bài vẽ rất giỏi.</a:t>
            </a:r>
          </a:p>
          <a:p>
            <a:pPr eaLnBrk="1" hangingPunct="1">
              <a:defRPr/>
            </a:pPr>
            <a:r>
              <a:rPr lang="vi-VN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Vì bạn nhỏ trong bài yêu quê hương.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>
            <a:extLst>
              <a:ext uri="{FF2B5EF4-FFF2-40B4-BE49-F238E27FC236}">
                <a16:creationId xmlns:a16="http://schemas.microsoft.com/office/drawing/2014/main" id="{F27740C4-B750-46EE-81D7-92699A8E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67ED83D-4B4C-4824-BC51-55F3C77B9518}" type="datetime1">
              <a:rPr lang="en-US" altLang="zh-CN" smtClean="0">
                <a:solidFill>
                  <a:srgbClr val="898989"/>
                </a:solidFill>
                <a:sym typeface="Arial" panose="020B0604020202020204" pitchFamily="34" charset="0"/>
              </a:rPr>
              <a:pPr/>
              <a:t>11/3/2021</a:t>
            </a:fld>
            <a:endParaRPr lang="vi-VN" altLang="zh-CN" sz="1800">
              <a:sym typeface="Arial" panose="020B0604020202020204" pitchFamily="34" charset="0"/>
            </a:endParaRP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881FB317-A205-4B86-A35C-40BE03060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954338"/>
            <a:ext cx="4219575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FBD5DF6A-8187-4223-9667-FF6C8AC63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08100" y="2171701"/>
            <a:ext cx="2832100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altLang="zh-CN" sz="3600" b="1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Nội dung bài</a:t>
            </a:r>
            <a:endParaRPr lang="vi-VN" altLang="zh-CN" sz="3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73CF7BF5-DD11-4009-BF53-FB2ADE3CEBBF}"/>
              </a:ext>
            </a:extLst>
          </p:cNvPr>
          <p:cNvSpPr/>
          <p:nvPr/>
        </p:nvSpPr>
        <p:spPr>
          <a:xfrm>
            <a:off x="2376488" y="2171701"/>
            <a:ext cx="7897812" cy="1954213"/>
          </a:xfrm>
          <a:prstGeom prst="cloudCallout">
            <a:avLst>
              <a:gd name="adj1" fmla="val -64475"/>
              <a:gd name="adj2" fmla="val 6621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vi-VN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đã ca ngợi điều gì? 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4846DB1-1283-4485-B019-B8A534BBACAA}"/>
              </a:ext>
            </a:extLst>
          </p:cNvPr>
          <p:cNvSpPr/>
          <p:nvPr/>
        </p:nvSpPr>
        <p:spPr>
          <a:xfrm>
            <a:off x="2695576" y="2492375"/>
            <a:ext cx="7578725" cy="2743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ngợi vẻ đẹp của quê hương và thể hiện tình yêu quê hương tha thiết của một bạn nhỏ.</a:t>
            </a:r>
            <a:endParaRPr lang="vi-V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A41F38-AE45-124A-B4B5-B7D1DA3C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DẶN DÒ:</a:t>
            </a:r>
            <a:br>
              <a:rPr lang="en-CA" dirty="0"/>
            </a:br>
            <a:br>
              <a:rPr lang="en-CA" dirty="0"/>
            </a:br>
            <a:endParaRPr lang="vi-VN" dirty="0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90ED489-EA13-7D48-BAB6-0F2325AA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F66F4A-F78B-4728-A6C4-A3B2EA7F6286}" type="datetime1">
              <a:rPr lang="en-US" altLang="zh-CN" smtClean="0"/>
              <a:pPr>
                <a:defRPr/>
              </a:pPr>
              <a:t>11/3/2021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EF3AF-A176-45E1-894A-85F9D6D1F3F2}"/>
              </a:ext>
            </a:extLst>
          </p:cNvPr>
          <p:cNvSpPr txBox="1"/>
          <p:nvPr/>
        </p:nvSpPr>
        <p:spPr>
          <a:xfrm>
            <a:off x="1524778" y="3188350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EM NHỚ HỌC THUỘC BÀI THƠ</a:t>
            </a:r>
          </a:p>
          <a:p>
            <a:endParaRPr lang="en-CA" dirty="0"/>
          </a:p>
          <a:p>
            <a:r>
              <a:rPr lang="en-CA" dirty="0"/>
              <a:t>CHUẨN BỊ : CHÕ BÁNH KHÚC CÙA </a:t>
            </a:r>
            <a:r>
              <a:rPr lang="en-CA"/>
              <a:t>DÌ TÔI ,TRANG 91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48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ECA52CFB-5265-41B6-982C-E8993BB1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137" y="331950"/>
            <a:ext cx="9945687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3CA2C-D988-402D-A784-89B0918DB48A}"/>
              </a:ext>
            </a:extLst>
          </p:cNvPr>
          <p:cNvSpPr txBox="1"/>
          <p:nvPr/>
        </p:nvSpPr>
        <p:spPr>
          <a:xfrm>
            <a:off x="3083767" y="1718779"/>
            <a:ext cx="5047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77241884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>
            <a:extLst>
              <a:ext uri="{FF2B5EF4-FFF2-40B4-BE49-F238E27FC236}">
                <a16:creationId xmlns:a16="http://schemas.microsoft.com/office/drawing/2014/main" id="{B2DB5627-BAD3-43C9-B23F-B11AE9AF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9875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7">
            <a:extLst>
              <a:ext uri="{FF2B5EF4-FFF2-40B4-BE49-F238E27FC236}">
                <a16:creationId xmlns:a16="http://schemas.microsoft.com/office/drawing/2014/main" id="{BDA0513D-4539-4234-A187-8CBC3CCF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8700" y="103189"/>
            <a:ext cx="752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88</a:t>
            </a:r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8ECCDA42-F862-4309-BB49-0F7642900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1" y="11114"/>
            <a:ext cx="280076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400" b="1" dirty="0" err="1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 panose="020B0604020202020204" pitchFamily="34" charset="0"/>
              </a:rPr>
              <a:t>Vẽ</a:t>
            </a:r>
            <a:r>
              <a:rPr lang="en-US" altLang="en-US" sz="34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 panose="020B0604020202020204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 panose="020B0604020202020204" pitchFamily="34" charset="0"/>
              </a:rPr>
              <a:t>quê</a:t>
            </a:r>
            <a:r>
              <a:rPr lang="en-US" altLang="en-US" sz="34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 panose="020B0604020202020204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 panose="020B0604020202020204" pitchFamily="34" charset="0"/>
              </a:rPr>
              <a:t>hương</a:t>
            </a:r>
            <a:endParaRPr lang="vi-VN" altLang="en-US" sz="34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 panose="020B0604020202020204" pitchFamily="34" charset="0"/>
            </a:endParaRPr>
          </a:p>
        </p:txBody>
      </p:sp>
      <p:pic>
        <p:nvPicPr>
          <p:cNvPr id="18437" name="Picture 13">
            <a:extLst>
              <a:ext uri="{FF2B5EF4-FFF2-40B4-BE49-F238E27FC236}">
                <a16:creationId xmlns:a16="http://schemas.microsoft.com/office/drawing/2014/main" id="{DA8BE7C4-2CD1-4F0A-B07F-A01E4F030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695325"/>
            <a:ext cx="1619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730EE-F028-44C7-A0FD-AA1750938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695325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F44D4E-42F8-4B51-B3DB-76EC476B9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182688"/>
            <a:ext cx="2076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66065A-2367-462C-9C42-E862E84FC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1206500"/>
            <a:ext cx="24590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D2AA0A-9C8E-40EC-A14C-D3129C5E4E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731963"/>
            <a:ext cx="169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982BF5-467B-418C-ADD1-4E76E99B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1706563"/>
            <a:ext cx="24590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892EFA-B3FF-46F8-96AA-1BA509985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279650"/>
            <a:ext cx="2381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0A08-8184-44CD-9B68-41843FAF1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2278063"/>
            <a:ext cx="2381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2">
            <a:extLst>
              <a:ext uri="{FF2B5EF4-FFF2-40B4-BE49-F238E27FC236}">
                <a16:creationId xmlns:a16="http://schemas.microsoft.com/office/drawing/2014/main" id="{2ED7C0D1-18A0-49AA-A725-493C08206A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252788"/>
            <a:ext cx="1924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EC84C-D81C-4F49-8898-25E8687BE4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3249613"/>
            <a:ext cx="169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95CFD3-80C7-47F6-BAE5-6843ECBEDA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767138"/>
            <a:ext cx="1619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A99145-FF68-431E-93EE-2F3B1E80F7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783013"/>
            <a:ext cx="2228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C9D2D2-9138-4A6E-BF79-130E385FB1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4178300"/>
            <a:ext cx="224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DD0B85-CDDD-4C40-B4DB-044A377FB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4013"/>
            <a:ext cx="1924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DF436F-E97F-44A8-8A97-6A2BCE0D8E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675188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E43749-3BC7-472B-96A9-99D42151AA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4673600"/>
            <a:ext cx="177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B8089A-2BA2-4623-B900-EC878BC1EF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5132388"/>
            <a:ext cx="1847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AB687D-BF1D-4875-9611-A122BCB96C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5151438"/>
            <a:ext cx="2152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F1C8C8-E731-450D-8AAD-2E988905B6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5603875"/>
            <a:ext cx="1924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FAE5F9A-7DF2-4DFB-BD88-03A67B431F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5572125"/>
            <a:ext cx="18494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1EC7A-B821-495D-B91C-28B2819EBC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6038850"/>
            <a:ext cx="177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C0E2F17-BA0E-4CA4-859D-B2251D4AB7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6038850"/>
            <a:ext cx="177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37">
            <a:extLst>
              <a:ext uri="{FF2B5EF4-FFF2-40B4-BE49-F238E27FC236}">
                <a16:creationId xmlns:a16="http://schemas.microsoft.com/office/drawing/2014/main" id="{0BDD95F0-9DD3-49A9-951D-A05E28C30FD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673100"/>
            <a:ext cx="2019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120628-BFD4-4F6B-99A0-87585BAB4C1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92150"/>
            <a:ext cx="2305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D34561-261B-4CAB-A89C-58BE2B2E80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117600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B652BE-AE55-41EB-8F1A-B8391D15730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100138"/>
            <a:ext cx="2228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53E4398-F341-4411-85C8-D1CDD97619D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600200"/>
            <a:ext cx="20970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6E70E0C-5AFF-4106-9666-4E6678D6A1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609725"/>
            <a:ext cx="169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2F48A9-FAA4-44D8-8DD7-8C628F518DD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065338"/>
            <a:ext cx="18859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B1AB1DA-2D0E-4516-B3A7-FBDBB5F6F10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2063750"/>
            <a:ext cx="2228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726681-D108-47F9-AE26-69A50307FE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3180557"/>
            <a:ext cx="2076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713FF07-7A64-48A1-9930-6F455EB5466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2460625"/>
            <a:ext cx="2076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652EA09-8734-4D61-82D2-EFFEA898AC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3255963"/>
            <a:ext cx="1924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66ED7C-9E1C-45B4-AD0E-6AB1D5831E0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889250"/>
            <a:ext cx="2076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057D4D-C1E7-451A-A0BD-56C7745C349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4" y="2903538"/>
            <a:ext cx="2382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8926894-F7F8-4744-952A-2FACABD50CF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330575"/>
            <a:ext cx="169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276F6C2-CF2D-495B-B059-C8DE6588E68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322638"/>
            <a:ext cx="2305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F101536-622F-429A-9C97-C8318A5E7BC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3746500"/>
            <a:ext cx="704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6C4DB9F-5DCF-4318-9B4A-B786B9139BC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789363"/>
            <a:ext cx="22669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A3AA002-9948-41A0-ABC1-F01F9BAAAE9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164013"/>
            <a:ext cx="2000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F8493D-836B-4BBA-A2F8-1304C3FE0D1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4184650"/>
            <a:ext cx="1847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01324FB-0E45-4446-88A7-677B1CC3221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625975"/>
            <a:ext cx="1238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9D644F-532C-4E69-A82A-C9B23A5F188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4622800"/>
            <a:ext cx="177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904498-1029-456B-AF27-66BBF5F0EFF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1" y="5013325"/>
            <a:ext cx="2619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986D3C7-80C0-4DFC-8C98-314AC6A7F9E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024438"/>
            <a:ext cx="25923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2" name="Picture 62">
            <a:extLst>
              <a:ext uri="{FF2B5EF4-FFF2-40B4-BE49-F238E27FC236}">
                <a16:creationId xmlns:a16="http://schemas.microsoft.com/office/drawing/2014/main" id="{FB98620C-3028-43C0-9BBC-E98097AD005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5648325"/>
            <a:ext cx="1390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9BD30406-DD2D-474B-8A88-FCD12E65946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5684838"/>
            <a:ext cx="1847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19456">
            <a:extLst>
              <a:ext uri="{FF2B5EF4-FFF2-40B4-BE49-F238E27FC236}">
                <a16:creationId xmlns:a16="http://schemas.microsoft.com/office/drawing/2014/main" id="{9061DEC4-A990-4ED9-9A11-2C6F0A5C46D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6137275"/>
            <a:ext cx="1162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462">
            <a:extLst>
              <a:ext uri="{FF2B5EF4-FFF2-40B4-BE49-F238E27FC236}">
                <a16:creationId xmlns:a16="http://schemas.microsoft.com/office/drawing/2014/main" id="{0A2C973C-BBF6-4092-B63B-500F82F3DF0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6159500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6" name="Picture 19463">
            <a:extLst>
              <a:ext uri="{FF2B5EF4-FFF2-40B4-BE49-F238E27FC236}">
                <a16:creationId xmlns:a16="http://schemas.microsoft.com/office/drawing/2014/main" id="{A4B69D33-36A1-42F8-8E72-72C66AD0B6C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6483350"/>
            <a:ext cx="1543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E40FDC22-45B1-4AED-A118-36692626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35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5C1C6763-1F40-4682-BC4F-8B8358469B00}"/>
              </a:ext>
            </a:extLst>
          </p:cNvPr>
          <p:cNvSpPr/>
          <p:nvPr/>
        </p:nvSpPr>
        <p:spPr>
          <a:xfrm>
            <a:off x="2971800" y="1397000"/>
            <a:ext cx="3429000" cy="1219200"/>
          </a:xfrm>
          <a:prstGeom prst="round2Diag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3200" b="1" u="sng" kern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GB" sz="3200" b="1" u="sng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u="sng" kern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GB" sz="3200" b="1" u="sng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62DB4-7DD3-4B0B-AD44-072E4373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149600"/>
            <a:ext cx="85826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Chõ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/91. </a:t>
            </a:r>
            <a:endParaRPr lang="vi-VN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E9EB5836-DA06-4714-9D72-8DB057F9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074525" cy="74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5">
            <a:extLst>
              <a:ext uri="{FF2B5EF4-FFF2-40B4-BE49-F238E27FC236}">
                <a16:creationId xmlns:a16="http://schemas.microsoft.com/office/drawing/2014/main" id="{0A879F45-2579-406C-9182-0CC371F9E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4914" y="1773238"/>
            <a:ext cx="1043962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vi-VN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 HỌC ĐẾN ĐÂY ĐÃ KẾT THÚC</a:t>
            </a:r>
            <a:endParaRPr lang="en-CA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/>
            <a:endParaRPr lang="en-CA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/>
            <a:r>
              <a:rPr lang="vi-VN" altLang="en-US" sz="4800" b="1" i="1" dirty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vi-VN" altLang="en-US" sz="3600" b="1" i="1" dirty="0">
                <a:sym typeface="Arial" panose="020B0604020202020204" pitchFamily="34" charset="0"/>
              </a:rPr>
              <a:t>CÔ CHÀO VÀ HẸN GẶP LẠI CÁC EM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ldLvl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>
            <a:extLst>
              <a:ext uri="{FF2B5EF4-FFF2-40B4-BE49-F238E27FC236}">
                <a16:creationId xmlns:a16="http://schemas.microsoft.com/office/drawing/2014/main" id="{87C64D4C-98DF-45AF-946E-E92C3C2ED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>
            <a:extLst>
              <a:ext uri="{FF2B5EF4-FFF2-40B4-BE49-F238E27FC236}">
                <a16:creationId xmlns:a16="http://schemas.microsoft.com/office/drawing/2014/main" id="{E3C7782B-FDBE-4AA3-A671-C7F9035C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94591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id="{14ACF559-A3BB-4D8C-8541-9AA2B635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57787"/>
            <a:ext cx="7391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5" name="Text Box 7">
            <a:extLst>
              <a:ext uri="{FF2B5EF4-FFF2-40B4-BE49-F238E27FC236}">
                <a16:creationId xmlns:a16="http://schemas.microsoft.com/office/drawing/2014/main" id="{89C6B89A-B8F7-4F52-B1E9-03E3517A7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076" y="876900"/>
            <a:ext cx="693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78BC3-F393-4491-A001-08894775294D}"/>
              </a:ext>
            </a:extLst>
          </p:cNvPr>
          <p:cNvSpPr txBox="1"/>
          <p:nvPr/>
        </p:nvSpPr>
        <p:spPr>
          <a:xfrm>
            <a:off x="7125478" y="1094235"/>
            <a:ext cx="4646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Hải</a:t>
            </a:r>
            <a:endParaRPr lang="en-CA" b="1" dirty="0"/>
          </a:p>
        </p:txBody>
      </p:sp>
      <p:pic>
        <p:nvPicPr>
          <p:cNvPr id="8" name="Picture 9" descr="P9290003">
            <a:extLst>
              <a:ext uri="{FF2B5EF4-FFF2-40B4-BE49-F238E27FC236}">
                <a16:creationId xmlns:a16="http://schemas.microsoft.com/office/drawing/2014/main" id="{AAF31102-93D7-43FA-9D4E-E24FA42E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3013"/>
            <a:ext cx="9144000" cy="560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extLst>
              <a:ext uri="{FF2B5EF4-FFF2-40B4-BE49-F238E27FC236}">
                <a16:creationId xmlns:a16="http://schemas.microsoft.com/office/drawing/2014/main" id="{E577C698-DDA1-4063-AB97-09C598FA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59" y="-60960"/>
            <a:ext cx="19875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7">
            <a:extLst>
              <a:ext uri="{FF2B5EF4-FFF2-40B4-BE49-F238E27FC236}">
                <a16:creationId xmlns:a16="http://schemas.microsoft.com/office/drawing/2014/main" id="{51E0C14E-BCE4-4B47-8AA3-6DDE3BD4C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92" y="144067"/>
            <a:ext cx="752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88</a:t>
            </a:r>
            <a:endParaRPr lang="vi-VN" altLang="en-US" dirty="0">
              <a:sym typeface="Arial" panose="020B0604020202020204" pitchFamily="34" charset="0"/>
            </a:endParaRP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DF2010E5-9666-464A-9D79-10058E905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1" y="52389"/>
            <a:ext cx="280076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Vẽ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quê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hương</a:t>
            </a:r>
            <a:endParaRPr lang="vi-VN" alt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413" name="TextBox 2">
            <a:extLst>
              <a:ext uri="{FF2B5EF4-FFF2-40B4-BE49-F238E27FC236}">
                <a16:creationId xmlns:a16="http://schemas.microsoft.com/office/drawing/2014/main" id="{A015F9A9-E135-4F6D-A0E3-1112E489D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9" y="566739"/>
            <a:ext cx="4473575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đỏ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gọt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đầu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màu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thắm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75000"/>
              </a:lnSpc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xóm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Tre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lúa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lượn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quanh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…</a:t>
            </a:r>
          </a:p>
          <a:p>
            <a:pPr eaLnBrk="1" hangingPunct="1">
              <a:lnSpc>
                <a:spcPct val="75000"/>
              </a:lnSpc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quay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đỏ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414" name="TextBox 10">
            <a:extLst>
              <a:ext uri="{FF2B5EF4-FFF2-40B4-BE49-F238E27FC236}">
                <a16:creationId xmlns:a16="http://schemas.microsoft.com/office/drawing/2014/main" id="{90A43855-09AD-4724-9B47-A079D3078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704" y="667942"/>
            <a:ext cx="4473575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ở</a:t>
            </a: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Ngói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tươi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đồi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thắm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xóm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nở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chói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ngời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A,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rồi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chót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cờ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quốc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...</a:t>
            </a: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tranh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!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    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Hải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endParaRPr lang="vi-VN" altLang="en-US" sz="29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ight Arrow 3">
            <a:hlinkClick r:id="rId4" action="ppaction://hlinkpres?slideindex=9&amp;slidetitle=PowerPoint Presentation"/>
            <a:extLst>
              <a:ext uri="{FF2B5EF4-FFF2-40B4-BE49-F238E27FC236}">
                <a16:creationId xmlns:a16="http://schemas.microsoft.com/office/drawing/2014/main" id="{69AEC440-381C-4592-8479-120FC5514EBE}"/>
              </a:ext>
            </a:extLst>
          </p:cNvPr>
          <p:cNvSpPr/>
          <p:nvPr/>
        </p:nvSpPr>
        <p:spPr>
          <a:xfrm>
            <a:off x="10137776" y="6583364"/>
            <a:ext cx="422275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hlinkClick r:id="rId3" action="ppaction://hlinkpres?slideindex=5&amp;slidetitle=PowerPoint Presentation"/>
            <a:extLst>
              <a:ext uri="{FF2B5EF4-FFF2-40B4-BE49-F238E27FC236}">
                <a16:creationId xmlns:a16="http://schemas.microsoft.com/office/drawing/2014/main" id="{F60568F3-8F16-4815-8EE4-3EDD8679ABE9}"/>
              </a:ext>
            </a:extLst>
          </p:cNvPr>
          <p:cNvSpPr/>
          <p:nvPr/>
        </p:nvSpPr>
        <p:spPr>
          <a:xfrm>
            <a:off x="9626601" y="6359525"/>
            <a:ext cx="449263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DA4E5871-1871-4A47-85E7-4A650545195C}"/>
              </a:ext>
            </a:extLst>
          </p:cNvPr>
          <p:cNvGraphicFramePr>
            <a:graphicFrameLocks/>
          </p:cNvGraphicFramePr>
          <p:nvPr/>
        </p:nvGraphicFramePr>
        <p:xfrm>
          <a:off x="316831" y="1540042"/>
          <a:ext cx="863867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hlinkClick r:id="rId2" action="ppaction://hlinkpres?slideindex=5&amp;slidetitle=PowerPoint Presentation"/>
            <a:extLst>
              <a:ext uri="{FF2B5EF4-FFF2-40B4-BE49-F238E27FC236}">
                <a16:creationId xmlns:a16="http://schemas.microsoft.com/office/drawing/2014/main" id="{F60568F3-8F16-4815-8EE4-3EDD8679ABE9}"/>
              </a:ext>
            </a:extLst>
          </p:cNvPr>
          <p:cNvSpPr/>
          <p:nvPr/>
        </p:nvSpPr>
        <p:spPr>
          <a:xfrm>
            <a:off x="9626601" y="6359525"/>
            <a:ext cx="449263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DA4E5871-1871-4A47-85E7-4A6505451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209575"/>
              </p:ext>
            </p:extLst>
          </p:nvPr>
        </p:nvGraphicFramePr>
        <p:xfrm>
          <a:off x="316831" y="1540042"/>
          <a:ext cx="863867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2892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ECA52CFB-5265-41B6-982C-E8993BB1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137" y="378602"/>
            <a:ext cx="9945687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BB6EB-934D-4056-9F45-4FDAFF29FDFD}"/>
              </a:ext>
            </a:extLst>
          </p:cNvPr>
          <p:cNvSpPr txBox="1"/>
          <p:nvPr/>
        </p:nvSpPr>
        <p:spPr>
          <a:xfrm>
            <a:off x="3466323" y="1765431"/>
            <a:ext cx="5047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24">
            <a:extLst>
              <a:ext uri="{FF2B5EF4-FFF2-40B4-BE49-F238E27FC236}">
                <a16:creationId xmlns:a16="http://schemas.microsoft.com/office/drawing/2014/main" id="{BEA2A397-8096-4105-9314-C0BB52CC8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39" y="538681"/>
            <a:ext cx="79325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50" name="Text Box 25">
            <a:extLst>
              <a:ext uri="{FF2B5EF4-FFF2-40B4-BE49-F238E27FC236}">
                <a16:creationId xmlns:a16="http://schemas.microsoft.com/office/drawing/2014/main" id="{F49ECC9C-9CC3-4458-93C0-8136207E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625600"/>
            <a:ext cx="3335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151" name="Text Box 26">
            <a:extLst>
              <a:ext uri="{FF2B5EF4-FFF2-40B4-BE49-F238E27FC236}">
                <a16:creationId xmlns:a16="http://schemas.microsoft.com/office/drawing/2014/main" id="{603CED06-46B1-41B2-B73B-9E213F89F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606" y="2427061"/>
            <a:ext cx="86868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óm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Tm="319000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157255839</TotalTime>
  <Pages>0</Pages>
  <Words>890</Words>
  <Characters>0</Characters>
  <Application>Microsoft Office PowerPoint</Application>
  <DocSecurity>0</DocSecurity>
  <PresentationFormat>On-screen Show (4:3)</PresentationFormat>
  <Lines>0</Lines>
  <Paragraphs>168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.VnTime</vt:lpstr>
      <vt:lpstr>Arial</vt:lpstr>
      <vt:lpstr>Calibri</vt:lpstr>
      <vt:lpstr>Calibri Light</vt:lpstr>
      <vt:lpstr>Segoe UI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gạo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DÒ:  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phantiendatbkc@outlook.com</dc:creator>
  <cp:keywords/>
  <dc:description/>
  <cp:lastModifiedBy>Pham</cp:lastModifiedBy>
  <cp:revision>109</cp:revision>
  <cp:lastPrinted>1899-12-30T00:00:00Z</cp:lastPrinted>
  <dcterms:created xsi:type="dcterms:W3CDTF">2020-10-22T01:42:00Z</dcterms:created>
  <dcterms:modified xsi:type="dcterms:W3CDTF">2021-11-03T12:17:26Z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1033-8.1.0.3010</vt:lpwstr>
  </property>
</Properties>
</file>